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4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5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6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  <p:sldMasterId id="2147483675" r:id="rId2"/>
    <p:sldMasterId id="2147483676" r:id="rId3"/>
    <p:sldMasterId id="2147483712" r:id="rId4"/>
    <p:sldMasterId id="2147483715" r:id="rId5"/>
    <p:sldMasterId id="2147483718" r:id="rId6"/>
    <p:sldMasterId id="2147483721" r:id="rId7"/>
  </p:sldMasterIdLst>
  <p:notesMasterIdLst>
    <p:notesMasterId r:id="rId43"/>
  </p:notesMasterIdLst>
  <p:handoutMasterIdLst>
    <p:handoutMasterId r:id="rId44"/>
  </p:handoutMasterIdLst>
  <p:sldIdLst>
    <p:sldId id="1561" r:id="rId8"/>
    <p:sldId id="1274" r:id="rId9"/>
    <p:sldId id="1276" r:id="rId10"/>
    <p:sldId id="1682" r:id="rId11"/>
    <p:sldId id="1538" r:id="rId12"/>
    <p:sldId id="1684" r:id="rId13"/>
    <p:sldId id="1639" r:id="rId14"/>
    <p:sldId id="1645" r:id="rId15"/>
    <p:sldId id="1649" r:id="rId16"/>
    <p:sldId id="1648" r:id="rId17"/>
    <p:sldId id="1647" r:id="rId18"/>
    <p:sldId id="1661" r:id="rId19"/>
    <p:sldId id="1660" r:id="rId20"/>
    <p:sldId id="1719" r:id="rId21"/>
    <p:sldId id="1727" r:id="rId22"/>
    <p:sldId id="1524" r:id="rId23"/>
    <p:sldId id="1688" r:id="rId24"/>
    <p:sldId id="1748" r:id="rId25"/>
    <p:sldId id="1749" r:id="rId26"/>
    <p:sldId id="1750" r:id="rId27"/>
    <p:sldId id="1747" r:id="rId28"/>
    <p:sldId id="1723" r:id="rId29"/>
    <p:sldId id="1722" r:id="rId30"/>
    <p:sldId id="1729" r:id="rId31"/>
    <p:sldId id="1751" r:id="rId32"/>
    <p:sldId id="1756" r:id="rId33"/>
    <p:sldId id="1759" r:id="rId34"/>
    <p:sldId id="1757" r:id="rId35"/>
    <p:sldId id="1758" r:id="rId36"/>
    <p:sldId id="1752" r:id="rId37"/>
    <p:sldId id="1753" r:id="rId38"/>
    <p:sldId id="1724" r:id="rId39"/>
    <p:sldId id="1720" r:id="rId40"/>
    <p:sldId id="1760" r:id="rId41"/>
    <p:sldId id="1746" r:id="rId42"/>
  </p:sldIdLst>
  <p:sldSz cx="11704638" cy="8777288"/>
  <p:notesSz cx="6811963" cy="9942513"/>
  <p:defaultTextStyle>
    <a:defPPr>
      <a:defRPr lang="de-DE"/>
    </a:defPPr>
    <a:lvl1pPr algn="ctr" rtl="0" fontAlgn="base">
      <a:spcBef>
        <a:spcPct val="0"/>
      </a:spcBef>
      <a:spcAft>
        <a:spcPct val="0"/>
      </a:spcAft>
      <a:defRPr sz="2300" kern="1200">
        <a:solidFill>
          <a:schemeClr val="bg1"/>
        </a:solidFill>
        <a:latin typeface="Arial" charset="0"/>
        <a:ea typeface="+mn-ea"/>
        <a:cs typeface="+mn-cs"/>
      </a:defRPr>
    </a:lvl1pPr>
    <a:lvl2pPr marL="457070" algn="ctr" rtl="0" fontAlgn="base">
      <a:spcBef>
        <a:spcPct val="0"/>
      </a:spcBef>
      <a:spcAft>
        <a:spcPct val="0"/>
      </a:spcAft>
      <a:defRPr sz="2300" kern="1200">
        <a:solidFill>
          <a:schemeClr val="bg1"/>
        </a:solidFill>
        <a:latin typeface="Arial" charset="0"/>
        <a:ea typeface="+mn-ea"/>
        <a:cs typeface="+mn-cs"/>
      </a:defRPr>
    </a:lvl2pPr>
    <a:lvl3pPr marL="914140" algn="ctr" rtl="0" fontAlgn="base">
      <a:spcBef>
        <a:spcPct val="0"/>
      </a:spcBef>
      <a:spcAft>
        <a:spcPct val="0"/>
      </a:spcAft>
      <a:defRPr sz="2300" kern="1200">
        <a:solidFill>
          <a:schemeClr val="bg1"/>
        </a:solidFill>
        <a:latin typeface="Arial" charset="0"/>
        <a:ea typeface="+mn-ea"/>
        <a:cs typeface="+mn-cs"/>
      </a:defRPr>
    </a:lvl3pPr>
    <a:lvl4pPr marL="1371211" algn="ctr" rtl="0" fontAlgn="base">
      <a:spcBef>
        <a:spcPct val="0"/>
      </a:spcBef>
      <a:spcAft>
        <a:spcPct val="0"/>
      </a:spcAft>
      <a:defRPr sz="2300" kern="1200">
        <a:solidFill>
          <a:schemeClr val="bg1"/>
        </a:solidFill>
        <a:latin typeface="Arial" charset="0"/>
        <a:ea typeface="+mn-ea"/>
        <a:cs typeface="+mn-cs"/>
      </a:defRPr>
    </a:lvl4pPr>
    <a:lvl5pPr marL="1828281" algn="ctr" rtl="0" fontAlgn="base">
      <a:spcBef>
        <a:spcPct val="0"/>
      </a:spcBef>
      <a:spcAft>
        <a:spcPct val="0"/>
      </a:spcAft>
      <a:defRPr sz="2300" kern="1200">
        <a:solidFill>
          <a:schemeClr val="bg1"/>
        </a:solidFill>
        <a:latin typeface="Arial" charset="0"/>
        <a:ea typeface="+mn-ea"/>
        <a:cs typeface="+mn-cs"/>
      </a:defRPr>
    </a:lvl5pPr>
    <a:lvl6pPr marL="2285350" algn="l" defTabSz="914140" rtl="0" eaLnBrk="1" latinLnBrk="0" hangingPunct="1">
      <a:defRPr sz="2300" kern="1200">
        <a:solidFill>
          <a:schemeClr val="bg1"/>
        </a:solidFill>
        <a:latin typeface="Arial" charset="0"/>
        <a:ea typeface="+mn-ea"/>
        <a:cs typeface="+mn-cs"/>
      </a:defRPr>
    </a:lvl6pPr>
    <a:lvl7pPr marL="2742420" algn="l" defTabSz="914140" rtl="0" eaLnBrk="1" latinLnBrk="0" hangingPunct="1">
      <a:defRPr sz="2300" kern="1200">
        <a:solidFill>
          <a:schemeClr val="bg1"/>
        </a:solidFill>
        <a:latin typeface="Arial" charset="0"/>
        <a:ea typeface="+mn-ea"/>
        <a:cs typeface="+mn-cs"/>
      </a:defRPr>
    </a:lvl7pPr>
    <a:lvl8pPr marL="3199490" algn="l" defTabSz="914140" rtl="0" eaLnBrk="1" latinLnBrk="0" hangingPunct="1">
      <a:defRPr sz="2300" kern="1200">
        <a:solidFill>
          <a:schemeClr val="bg1"/>
        </a:solidFill>
        <a:latin typeface="Arial" charset="0"/>
        <a:ea typeface="+mn-ea"/>
        <a:cs typeface="+mn-cs"/>
      </a:defRPr>
    </a:lvl8pPr>
    <a:lvl9pPr marL="3656560" algn="l" defTabSz="914140" rtl="0" eaLnBrk="1" latinLnBrk="0" hangingPunct="1">
      <a:defRPr sz="2300"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FFFF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E5EEC8"/>
    <a:srgbClr val="2F765A"/>
    <a:srgbClr val="C4D882"/>
    <a:srgbClr val="FCD6BA"/>
    <a:srgbClr val="F8AF78"/>
    <a:srgbClr val="F47920"/>
    <a:srgbClr val="0000FF"/>
    <a:srgbClr val="DDF1F3"/>
    <a:srgbClr val="30AA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2903" autoAdjust="0"/>
    <p:restoredTop sz="99527" autoAdjust="0"/>
  </p:normalViewPr>
  <p:slideViewPr>
    <p:cSldViewPr snapToGrid="0" showGuides="1">
      <p:cViewPr varScale="1">
        <p:scale>
          <a:sx n="50" d="100"/>
          <a:sy n="50" d="100"/>
        </p:scale>
        <p:origin x="-90" y="-300"/>
      </p:cViewPr>
      <p:guideLst>
        <p:guide orient="horz" pos="770"/>
        <p:guide orient="horz" pos="5112"/>
        <p:guide orient="horz" pos="3632"/>
        <p:guide orient="horz" pos="4963"/>
        <p:guide orient="horz" pos="4471"/>
        <p:guide orient="horz" pos="1648"/>
        <p:guide orient="horz" pos="2746"/>
        <p:guide orient="horz" pos="4044"/>
        <p:guide pos="4657"/>
        <p:guide pos="602"/>
        <p:guide pos="214"/>
        <p:guide pos="2123"/>
        <p:guide pos="5615"/>
        <p:guide pos="659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6030"/>
    </p:cViewPr>
  </p:sorterViewPr>
  <p:notesViewPr>
    <p:cSldViewPr snapToGrid="0" showGuides="1">
      <p:cViewPr varScale="1">
        <p:scale>
          <a:sx n="77" d="100"/>
          <a:sy n="77" d="100"/>
        </p:scale>
        <p:origin x="-3288" y="-90"/>
      </p:cViewPr>
      <p:guideLst>
        <p:guide orient="horz" pos="3132"/>
        <p:guide pos="2144"/>
      </p:guideLst>
    </p:cSldViewPr>
  </p:notesViewPr>
  <p:gridSpacing cx="360045" cy="36004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image" Target="../media/image4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0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1"/>
            <a:ext cx="2949527" cy="497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91" tIns="45503" rIns="90991" bIns="45503" numCol="1" anchor="t" anchorCtr="0" compatLnSpc="1">
            <a:prstTxWarp prst="textNoShape">
              <a:avLst/>
            </a:prstTxWarp>
          </a:bodyPr>
          <a:lstStyle>
            <a:lvl1pPr algn="l" defTabSz="913907">
              <a:defRPr sz="14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3150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60816" y="1"/>
            <a:ext cx="2949526" cy="497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91" tIns="45503" rIns="90991" bIns="45503" numCol="1" anchor="t" anchorCtr="0" compatLnSpc="1">
            <a:prstTxWarp prst="textNoShape">
              <a:avLst/>
            </a:prstTxWarp>
          </a:bodyPr>
          <a:lstStyle>
            <a:lvl1pPr algn="r" defTabSz="913907">
              <a:defRPr sz="14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3150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9443244"/>
            <a:ext cx="2949527" cy="497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91" tIns="45503" rIns="90991" bIns="45503" numCol="1" anchor="b" anchorCtr="0" compatLnSpc="1">
            <a:prstTxWarp prst="textNoShape">
              <a:avLst/>
            </a:prstTxWarp>
          </a:bodyPr>
          <a:lstStyle>
            <a:lvl1pPr algn="l" defTabSz="913907">
              <a:defRPr sz="14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3150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60816" y="9443244"/>
            <a:ext cx="2949526" cy="497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91" tIns="45503" rIns="90991" bIns="45503" numCol="1" anchor="b" anchorCtr="0" compatLnSpc="1">
            <a:prstTxWarp prst="textNoShape">
              <a:avLst/>
            </a:prstTxWarp>
          </a:bodyPr>
          <a:lstStyle>
            <a:lvl1pPr algn="r" defTabSz="913907">
              <a:defRPr sz="1400">
                <a:solidFill>
                  <a:schemeClr val="tx1"/>
                </a:solidFill>
              </a:defRPr>
            </a:lvl1pPr>
          </a:lstStyle>
          <a:p>
            <a:fld id="{E0C8E4D8-DA49-41D3-9A23-36A12DBEFA8F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3150854" name="Rectangle 6"/>
          <p:cNvSpPr>
            <a:spLocks noChangeArrowheads="1"/>
          </p:cNvSpPr>
          <p:nvPr/>
        </p:nvSpPr>
        <p:spPr bwMode="auto">
          <a:xfrm>
            <a:off x="2170334" y="4771709"/>
            <a:ext cx="2472920" cy="408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289" tIns="46432" rIns="89289" bIns="46432">
            <a:spAutoFit/>
          </a:bodyPr>
          <a:lstStyle/>
          <a:p>
            <a:pPr defTabSz="1161123"/>
            <a:r>
              <a:rPr lang="de-DE" sz="2000">
                <a:solidFill>
                  <a:srgbClr val="797979"/>
                </a:solidFill>
                <a:latin typeface="Univers 45 Light" pitchFamily="34" charset="0"/>
              </a:rPr>
              <a:t>Techniker Kai Hecht</a:t>
            </a:r>
          </a:p>
        </p:txBody>
      </p:sp>
    </p:spTree>
    <p:extLst>
      <p:ext uri="{BB962C8B-B14F-4D97-AF65-F5344CB8AC3E}">
        <p14:creationId xmlns:p14="http://schemas.microsoft.com/office/powerpoint/2010/main" val="275593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5"/>
            <a:ext cx="2954391" cy="53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91" tIns="45503" rIns="90991" bIns="45503" numCol="1" anchor="t" anchorCtr="0" compatLnSpc="1">
            <a:prstTxWarp prst="textNoShape">
              <a:avLst/>
            </a:prstTxWarp>
          </a:bodyPr>
          <a:lstStyle>
            <a:lvl1pPr algn="l" defTabSz="913907">
              <a:defRPr sz="14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3074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1627" y="5"/>
            <a:ext cx="2956013" cy="53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91" tIns="45503" rIns="90991" bIns="45503" numCol="1" anchor="t" anchorCtr="0" compatLnSpc="1">
            <a:prstTxWarp prst="textNoShape">
              <a:avLst/>
            </a:prstTxWarp>
          </a:bodyPr>
          <a:lstStyle>
            <a:lvl1pPr algn="r" defTabSz="913907">
              <a:defRPr sz="14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3074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5038" y="760413"/>
            <a:ext cx="4991100" cy="3743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4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989" y="4730368"/>
            <a:ext cx="4981278" cy="450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91" tIns="45503" rIns="90991" bIns="455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Formate des Vorlagentextes zu bearbeiten</a:t>
            </a:r>
          </a:p>
          <a:p>
            <a:pPr lvl="0"/>
            <a:r>
              <a:rPr lang="de-DE" smtClean="0"/>
              <a:t>Zweite Ebene</a:t>
            </a:r>
          </a:p>
          <a:p>
            <a:pPr lvl="0"/>
            <a:r>
              <a:rPr lang="de-DE" smtClean="0"/>
              <a:t>Dritte Ebene</a:t>
            </a:r>
          </a:p>
          <a:p>
            <a:pPr lvl="0"/>
            <a:r>
              <a:rPr lang="de-DE" smtClean="0"/>
              <a:t>Vierte Ebene</a:t>
            </a:r>
          </a:p>
          <a:p>
            <a:pPr lvl="0"/>
            <a:r>
              <a:rPr lang="de-DE" smtClean="0"/>
              <a:t>Fünfte Ebene</a:t>
            </a:r>
          </a:p>
        </p:txBody>
      </p:sp>
      <p:sp>
        <p:nvSpPr>
          <p:cNvPr id="3074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" y="9463915"/>
            <a:ext cx="2954391" cy="454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91" tIns="45503" rIns="90991" bIns="45503" numCol="1" anchor="b" anchorCtr="0" compatLnSpc="1">
            <a:prstTxWarp prst="textNoShape">
              <a:avLst/>
            </a:prstTxWarp>
          </a:bodyPr>
          <a:lstStyle>
            <a:lvl1pPr algn="l" defTabSz="913907">
              <a:defRPr sz="14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3074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1627" y="9463915"/>
            <a:ext cx="2956013" cy="454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91" tIns="45503" rIns="90991" bIns="45503" numCol="1" anchor="b" anchorCtr="0" compatLnSpc="1">
            <a:prstTxWarp prst="textNoShape">
              <a:avLst/>
            </a:prstTxWarp>
          </a:bodyPr>
          <a:lstStyle>
            <a:lvl1pPr algn="r" defTabSz="913907">
              <a:defRPr sz="1400">
                <a:solidFill>
                  <a:schemeClr val="tx1"/>
                </a:solidFill>
              </a:defRPr>
            </a:lvl1pPr>
          </a:lstStyle>
          <a:p>
            <a:fld id="{0FAF982C-1973-4B09-9BB8-16F1DC20375E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10579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07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14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211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281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5350" algn="l" defTabSz="9141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420" algn="l" defTabSz="9141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490" algn="l" defTabSz="9141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560" algn="l" defTabSz="9141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5789" y="350838"/>
            <a:ext cx="10533062" cy="1463675"/>
          </a:xfrm>
          <a:prstGeom prst="rect">
            <a:avLst/>
          </a:prstGeom>
        </p:spPr>
        <p:txBody>
          <a:bodyPr lIns="91414" tIns="45707" rIns="91414" bIns="45707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4518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03514" y="350838"/>
            <a:ext cx="10215335" cy="1463675"/>
          </a:xfrm>
          <a:prstGeom prst="rect">
            <a:avLst/>
          </a:prstGeom>
        </p:spPr>
        <p:txBody>
          <a:bodyPr lIns="91414" tIns="45707" rIns="91414" bIns="45707"/>
          <a:lstStyle>
            <a:lvl1pPr>
              <a:defRPr>
                <a:latin typeface="Arial Narrow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9730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77889" y="2727325"/>
            <a:ext cx="9948862" cy="1881189"/>
          </a:xfrm>
          <a:prstGeom prst="rect">
            <a:avLst/>
          </a:prstGeom>
        </p:spPr>
        <p:txBody>
          <a:bodyPr lIns="91414" tIns="45707" rIns="91414" bIns="45707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755775" y="4973640"/>
            <a:ext cx="8193088" cy="2243137"/>
          </a:xfrm>
          <a:prstGeom prst="rect">
            <a:avLst/>
          </a:prstGeom>
        </p:spPr>
        <p:txBody>
          <a:bodyPr lIns="91414" tIns="45707" rIns="91414" bIns="45707"/>
          <a:lstStyle>
            <a:lvl1pPr marL="0" indent="0" algn="ctr">
              <a:buNone/>
              <a:defRPr/>
            </a:lvl1pPr>
            <a:lvl2pPr marL="457070" indent="0" algn="ctr">
              <a:buNone/>
              <a:defRPr/>
            </a:lvl2pPr>
            <a:lvl3pPr marL="914140" indent="0" algn="ctr">
              <a:buNone/>
              <a:defRPr/>
            </a:lvl3pPr>
            <a:lvl4pPr marL="1371211" indent="0" algn="ctr">
              <a:buNone/>
              <a:defRPr/>
            </a:lvl4pPr>
            <a:lvl5pPr marL="1828281" indent="0" algn="ctr">
              <a:buNone/>
              <a:defRPr/>
            </a:lvl5pPr>
            <a:lvl6pPr marL="2285350" indent="0" algn="ctr">
              <a:buNone/>
              <a:defRPr/>
            </a:lvl6pPr>
            <a:lvl7pPr marL="2742420" indent="0" algn="ctr">
              <a:buNone/>
              <a:defRPr/>
            </a:lvl7pPr>
            <a:lvl8pPr marL="3199490" indent="0" algn="ctr">
              <a:buNone/>
              <a:defRPr/>
            </a:lvl8pPr>
            <a:lvl9pPr marL="365656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6812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03514" y="350838"/>
            <a:ext cx="10215335" cy="1463675"/>
          </a:xfrm>
          <a:prstGeom prst="rect">
            <a:avLst/>
          </a:prstGeom>
        </p:spPr>
        <p:txBody>
          <a:bodyPr lIns="91414" tIns="45707" rIns="91414" bIns="45707"/>
          <a:lstStyle>
            <a:lvl1pPr>
              <a:defRPr>
                <a:latin typeface="Arial Narrow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9730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77889" y="2727325"/>
            <a:ext cx="9948862" cy="1881189"/>
          </a:xfrm>
          <a:prstGeom prst="rect">
            <a:avLst/>
          </a:prstGeom>
        </p:spPr>
        <p:txBody>
          <a:bodyPr lIns="91414" tIns="45707" rIns="91414" bIns="45707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755775" y="4973640"/>
            <a:ext cx="8193088" cy="2243137"/>
          </a:xfrm>
          <a:prstGeom prst="rect">
            <a:avLst/>
          </a:prstGeom>
        </p:spPr>
        <p:txBody>
          <a:bodyPr lIns="91414" tIns="45707" rIns="91414" bIns="45707"/>
          <a:lstStyle>
            <a:lvl1pPr marL="0" indent="0" algn="ctr">
              <a:buNone/>
              <a:defRPr/>
            </a:lvl1pPr>
            <a:lvl2pPr marL="457070" indent="0" algn="ctr">
              <a:buNone/>
              <a:defRPr/>
            </a:lvl2pPr>
            <a:lvl3pPr marL="914140" indent="0" algn="ctr">
              <a:buNone/>
              <a:defRPr/>
            </a:lvl3pPr>
            <a:lvl4pPr marL="1371211" indent="0" algn="ctr">
              <a:buNone/>
              <a:defRPr/>
            </a:lvl4pPr>
            <a:lvl5pPr marL="1828281" indent="0" algn="ctr">
              <a:buNone/>
              <a:defRPr/>
            </a:lvl5pPr>
            <a:lvl6pPr marL="2285350" indent="0" algn="ctr">
              <a:buNone/>
              <a:defRPr/>
            </a:lvl6pPr>
            <a:lvl7pPr marL="2742420" indent="0" algn="ctr">
              <a:buNone/>
              <a:defRPr/>
            </a:lvl7pPr>
            <a:lvl8pPr marL="3199490" indent="0" algn="ctr">
              <a:buNone/>
              <a:defRPr/>
            </a:lvl8pPr>
            <a:lvl9pPr marL="365656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6812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03514" y="350838"/>
            <a:ext cx="10215335" cy="1463675"/>
          </a:xfrm>
          <a:prstGeom prst="rect">
            <a:avLst/>
          </a:prstGeom>
        </p:spPr>
        <p:txBody>
          <a:bodyPr lIns="91414" tIns="45707" rIns="91414" bIns="45707"/>
          <a:lstStyle>
            <a:lvl1pPr>
              <a:defRPr>
                <a:latin typeface="Arial Narrow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9730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77889" y="2727325"/>
            <a:ext cx="9948862" cy="1881189"/>
          </a:xfrm>
          <a:prstGeom prst="rect">
            <a:avLst/>
          </a:prstGeom>
        </p:spPr>
        <p:txBody>
          <a:bodyPr lIns="91414" tIns="45707" rIns="91414" bIns="45707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755775" y="4973640"/>
            <a:ext cx="8193088" cy="2243137"/>
          </a:xfrm>
          <a:prstGeom prst="rect">
            <a:avLst/>
          </a:prstGeom>
        </p:spPr>
        <p:txBody>
          <a:bodyPr lIns="91414" tIns="45707" rIns="91414" bIns="45707"/>
          <a:lstStyle>
            <a:lvl1pPr marL="0" indent="0" algn="ctr">
              <a:buNone/>
              <a:defRPr/>
            </a:lvl1pPr>
            <a:lvl2pPr marL="457070" indent="0" algn="ctr">
              <a:buNone/>
              <a:defRPr/>
            </a:lvl2pPr>
            <a:lvl3pPr marL="914140" indent="0" algn="ctr">
              <a:buNone/>
              <a:defRPr/>
            </a:lvl3pPr>
            <a:lvl4pPr marL="1371211" indent="0" algn="ctr">
              <a:buNone/>
              <a:defRPr/>
            </a:lvl4pPr>
            <a:lvl5pPr marL="1828281" indent="0" algn="ctr">
              <a:buNone/>
              <a:defRPr/>
            </a:lvl5pPr>
            <a:lvl6pPr marL="2285350" indent="0" algn="ctr">
              <a:buNone/>
              <a:defRPr/>
            </a:lvl6pPr>
            <a:lvl7pPr marL="2742420" indent="0" algn="ctr">
              <a:buNone/>
              <a:defRPr/>
            </a:lvl7pPr>
            <a:lvl8pPr marL="3199490" indent="0" algn="ctr">
              <a:buNone/>
              <a:defRPr/>
            </a:lvl8pPr>
            <a:lvl9pPr marL="365656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6812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03514" y="350838"/>
            <a:ext cx="10215335" cy="1463675"/>
          </a:xfrm>
          <a:prstGeom prst="rect">
            <a:avLst/>
          </a:prstGeom>
        </p:spPr>
        <p:txBody>
          <a:bodyPr lIns="91414" tIns="45707" rIns="91414" bIns="45707"/>
          <a:lstStyle>
            <a:lvl1pPr>
              <a:defRPr>
                <a:latin typeface="Arial Narrow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9730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6" name="Rectangle 36"/>
          <p:cNvSpPr>
            <a:spLocks noGrp="1" noChangeArrowheads="1"/>
          </p:cNvSpPr>
          <p:nvPr>
            <p:ph type="ctrTitle"/>
          </p:nvPr>
        </p:nvSpPr>
        <p:spPr>
          <a:xfrm>
            <a:off x="4051918" y="1408025"/>
            <a:ext cx="7152834" cy="1450346"/>
          </a:xfrm>
          <a:prstGeom prst="rect">
            <a:avLst/>
          </a:prstGeom>
        </p:spPr>
        <p:txBody>
          <a:bodyPr lIns="46057"/>
          <a:lstStyle>
            <a:lvl1pPr>
              <a:lnSpc>
                <a:spcPct val="90000"/>
              </a:lnSpc>
              <a:defRPr sz="4900"/>
            </a:lvl1pPr>
          </a:lstStyle>
          <a:p>
            <a:pPr lvl="0"/>
            <a:r>
              <a:rPr lang="de-DE" noProof="0" smtClean="0"/>
              <a:t>Titelmasterformat durch Klicken bearbeiten</a:t>
            </a:r>
          </a:p>
        </p:txBody>
      </p:sp>
      <p:sp>
        <p:nvSpPr>
          <p:cNvPr id="5157" name="Rectangle 37"/>
          <p:cNvSpPr>
            <a:spLocks noGrp="1" noChangeArrowheads="1"/>
          </p:cNvSpPr>
          <p:nvPr>
            <p:ph type="subTitle" idx="1"/>
          </p:nvPr>
        </p:nvSpPr>
        <p:spPr>
          <a:xfrm>
            <a:off x="4051918" y="2972499"/>
            <a:ext cx="7030911" cy="351497"/>
          </a:xfrm>
          <a:prstGeom prst="rect">
            <a:avLst/>
          </a:prstGeom>
        </p:spPr>
        <p:txBody>
          <a:bodyPr lIns="46057" tIns="46057" rIns="46057" bIns="46057">
            <a:spAutoFit/>
          </a:bodyPr>
          <a:lstStyle>
            <a:lvl1pPr marL="0" indent="0">
              <a:buFont typeface="Wingdings" pitchFamily="2" charset="2"/>
              <a:buNone/>
              <a:defRPr sz="1400">
                <a:latin typeface="Arial Narrow" pitchFamily="34" charset="0"/>
              </a:defRPr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0202707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77889" y="2727325"/>
            <a:ext cx="9948862" cy="1881189"/>
          </a:xfrm>
          <a:prstGeom prst="rect">
            <a:avLst/>
          </a:prstGeom>
        </p:spPr>
        <p:txBody>
          <a:bodyPr lIns="91414" tIns="45707" rIns="91414" bIns="45707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755775" y="4973640"/>
            <a:ext cx="8193088" cy="2243137"/>
          </a:xfrm>
          <a:prstGeom prst="rect">
            <a:avLst/>
          </a:prstGeom>
        </p:spPr>
        <p:txBody>
          <a:bodyPr lIns="91414" tIns="45707" rIns="91414" bIns="45707"/>
          <a:lstStyle>
            <a:lvl1pPr marL="0" indent="0" algn="ctr">
              <a:buNone/>
              <a:defRPr/>
            </a:lvl1pPr>
            <a:lvl2pPr marL="457070" indent="0" algn="ctr">
              <a:buNone/>
              <a:defRPr/>
            </a:lvl2pPr>
            <a:lvl3pPr marL="914140" indent="0" algn="ctr">
              <a:buNone/>
              <a:defRPr/>
            </a:lvl3pPr>
            <a:lvl4pPr marL="1371211" indent="0" algn="ctr">
              <a:buNone/>
              <a:defRPr/>
            </a:lvl4pPr>
            <a:lvl5pPr marL="1828281" indent="0" algn="ctr">
              <a:buNone/>
              <a:defRPr/>
            </a:lvl5pPr>
            <a:lvl6pPr marL="2285350" indent="0" algn="ctr">
              <a:buNone/>
              <a:defRPr/>
            </a:lvl6pPr>
            <a:lvl7pPr marL="2742420" indent="0" algn="ctr">
              <a:buNone/>
              <a:defRPr/>
            </a:lvl7pPr>
            <a:lvl8pPr marL="3199490" indent="0" algn="ctr">
              <a:buNone/>
              <a:defRPr/>
            </a:lvl8pPr>
            <a:lvl9pPr marL="365656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7362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7465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5790" y="349250"/>
            <a:ext cx="3849687" cy="1487488"/>
          </a:xfrm>
          <a:prstGeom prst="rect">
            <a:avLst/>
          </a:prstGeom>
        </p:spPr>
        <p:txBody>
          <a:bodyPr lIns="91414" tIns="45707" rIns="91414" bIns="45707"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6763" y="349253"/>
            <a:ext cx="6542088" cy="7491413"/>
          </a:xfrm>
          <a:prstGeom prst="rect">
            <a:avLst/>
          </a:prstGeom>
        </p:spPr>
        <p:txBody>
          <a:bodyPr lIns="91414" tIns="45707" rIns="91414" bIns="45707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85790" y="1836741"/>
            <a:ext cx="3849687" cy="6003925"/>
          </a:xfrm>
          <a:prstGeom prst="rect">
            <a:avLst/>
          </a:prstGeom>
        </p:spPr>
        <p:txBody>
          <a:bodyPr lIns="91414" tIns="45707" rIns="91414" bIns="45707"/>
          <a:lstStyle>
            <a:lvl1pPr marL="0" indent="0">
              <a:buNone/>
              <a:defRPr sz="1400"/>
            </a:lvl1pPr>
            <a:lvl2pPr marL="457070" indent="0">
              <a:buNone/>
              <a:defRPr sz="1200"/>
            </a:lvl2pPr>
            <a:lvl3pPr marL="914140" indent="0">
              <a:buNone/>
              <a:defRPr sz="1000"/>
            </a:lvl3pPr>
            <a:lvl4pPr marL="1371211" indent="0">
              <a:buNone/>
              <a:defRPr sz="900"/>
            </a:lvl4pPr>
            <a:lvl5pPr marL="1828281" indent="0">
              <a:buNone/>
              <a:defRPr sz="900"/>
            </a:lvl5pPr>
            <a:lvl6pPr marL="2285350" indent="0">
              <a:buNone/>
              <a:defRPr sz="900"/>
            </a:lvl6pPr>
            <a:lvl7pPr marL="2742420" indent="0">
              <a:buNone/>
              <a:defRPr sz="900"/>
            </a:lvl7pPr>
            <a:lvl8pPr marL="3199490" indent="0">
              <a:buNone/>
              <a:defRPr sz="900"/>
            </a:lvl8pPr>
            <a:lvl9pPr marL="365656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16531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77889" y="2727325"/>
            <a:ext cx="9948862" cy="1881189"/>
          </a:xfrm>
          <a:prstGeom prst="rect">
            <a:avLst/>
          </a:prstGeom>
        </p:spPr>
        <p:txBody>
          <a:bodyPr lIns="91414" tIns="45707" rIns="91414" bIns="45707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755775" y="4973640"/>
            <a:ext cx="8193088" cy="2243137"/>
          </a:xfrm>
          <a:prstGeom prst="rect">
            <a:avLst/>
          </a:prstGeom>
        </p:spPr>
        <p:txBody>
          <a:bodyPr lIns="91414" tIns="45707" rIns="91414" bIns="45707"/>
          <a:lstStyle>
            <a:lvl1pPr marL="0" indent="0" algn="ctr">
              <a:buNone/>
              <a:defRPr/>
            </a:lvl1pPr>
            <a:lvl2pPr marL="457070" indent="0" algn="ctr">
              <a:buNone/>
              <a:defRPr/>
            </a:lvl2pPr>
            <a:lvl3pPr marL="914140" indent="0" algn="ctr">
              <a:buNone/>
              <a:defRPr/>
            </a:lvl3pPr>
            <a:lvl4pPr marL="1371211" indent="0" algn="ctr">
              <a:buNone/>
              <a:defRPr/>
            </a:lvl4pPr>
            <a:lvl5pPr marL="1828281" indent="0" algn="ctr">
              <a:buNone/>
              <a:defRPr/>
            </a:lvl5pPr>
            <a:lvl6pPr marL="2285350" indent="0" algn="ctr">
              <a:buNone/>
              <a:defRPr/>
            </a:lvl6pPr>
            <a:lvl7pPr marL="2742420" indent="0" algn="ctr">
              <a:buNone/>
              <a:defRPr/>
            </a:lvl7pPr>
            <a:lvl8pPr marL="3199490" indent="0" algn="ctr">
              <a:buNone/>
              <a:defRPr/>
            </a:lvl8pPr>
            <a:lvl9pPr marL="365656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7417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03514" y="350838"/>
            <a:ext cx="10215335" cy="1463675"/>
          </a:xfrm>
          <a:prstGeom prst="rect">
            <a:avLst/>
          </a:prstGeom>
        </p:spPr>
        <p:txBody>
          <a:bodyPr lIns="91414" tIns="45707" rIns="91414" bIns="45707"/>
          <a:lstStyle>
            <a:lvl1pPr>
              <a:defRPr>
                <a:latin typeface="Arial Narrow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7652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674" y="516075"/>
            <a:ext cx="11704638" cy="581089"/>
          </a:xfrm>
          <a:prstGeom prst="rect">
            <a:avLst/>
          </a:prstGeom>
        </p:spPr>
        <p:txBody>
          <a:bodyPr lIns="117001" tIns="58499" rIns="117001" bIns="58499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92616" y="1446627"/>
            <a:ext cx="11145823" cy="6259914"/>
          </a:xfrm>
          <a:prstGeom prst="rect">
            <a:avLst/>
          </a:prstGeom>
        </p:spPr>
        <p:txBody>
          <a:bodyPr lIns="117001" tIns="58499" rIns="117001" bIns="58499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858760"/>
      </p:ext>
    </p:extLst>
  </p:cSld>
  <p:clrMapOvr>
    <a:masterClrMapping/>
  </p:clrMapOvr>
  <p:transition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77889" y="2727325"/>
            <a:ext cx="9948862" cy="1881189"/>
          </a:xfrm>
          <a:prstGeom prst="rect">
            <a:avLst/>
          </a:prstGeom>
        </p:spPr>
        <p:txBody>
          <a:bodyPr lIns="91414" tIns="45707" rIns="91414" bIns="45707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755775" y="4973640"/>
            <a:ext cx="8193088" cy="2243137"/>
          </a:xfrm>
          <a:prstGeom prst="rect">
            <a:avLst/>
          </a:prstGeom>
        </p:spPr>
        <p:txBody>
          <a:bodyPr lIns="91414" tIns="45707" rIns="91414" bIns="45707"/>
          <a:lstStyle>
            <a:lvl1pPr marL="0" indent="0" algn="ctr">
              <a:buNone/>
              <a:defRPr/>
            </a:lvl1pPr>
            <a:lvl2pPr marL="457070" indent="0" algn="ctr">
              <a:buNone/>
              <a:defRPr/>
            </a:lvl2pPr>
            <a:lvl3pPr marL="914140" indent="0" algn="ctr">
              <a:buNone/>
              <a:defRPr/>
            </a:lvl3pPr>
            <a:lvl4pPr marL="1371211" indent="0" algn="ctr">
              <a:buNone/>
              <a:defRPr/>
            </a:lvl4pPr>
            <a:lvl5pPr marL="1828281" indent="0" algn="ctr">
              <a:buNone/>
              <a:defRPr/>
            </a:lvl5pPr>
            <a:lvl6pPr marL="2285350" indent="0" algn="ctr">
              <a:buNone/>
              <a:defRPr/>
            </a:lvl6pPr>
            <a:lvl7pPr marL="2742420" indent="0" algn="ctr">
              <a:buNone/>
              <a:defRPr/>
            </a:lvl7pPr>
            <a:lvl8pPr marL="3199490" indent="0" algn="ctr">
              <a:buNone/>
              <a:defRPr/>
            </a:lvl8pPr>
            <a:lvl9pPr marL="365656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6812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809495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0" r:id="rId1"/>
    <p:sldLayoutId id="2147483780" r:id="rId2"/>
  </p:sldLayoutIdLst>
  <p:timing>
    <p:tnLst>
      <p:par>
        <p:cTn id="1" dur="indefinite" restart="never" nodeType="tmRoot"/>
      </p:par>
    </p:tnLst>
  </p:timing>
  <p:txStyles>
    <p:titleStyle>
      <a:lvl1pPr algn="l" defTabSz="1169656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1169656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2pPr>
      <a:lvl3pPr algn="l" defTabSz="1169656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3pPr>
      <a:lvl4pPr algn="l" defTabSz="1169656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4pPr>
      <a:lvl5pPr algn="l" defTabSz="1169656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5pPr>
      <a:lvl6pPr marL="457070" algn="l" defTabSz="1169656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6pPr>
      <a:lvl7pPr marL="914140" algn="l" defTabSz="1169656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7pPr>
      <a:lvl8pPr marL="1371211" algn="l" defTabSz="1169656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8pPr>
      <a:lvl9pPr marL="1828281" algn="l" defTabSz="1169656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438025" indent="-438025" algn="l" defTabSz="1169656" rtl="0" fontAlgn="base">
        <a:spcBef>
          <a:spcPct val="20000"/>
        </a:spcBef>
        <a:spcAft>
          <a:spcPct val="0"/>
        </a:spcAft>
        <a:buFont typeface="Wingdings" pitchFamily="2" charset="2"/>
        <a:defRPr sz="2000" b="1">
          <a:solidFill>
            <a:schemeClr val="bg1"/>
          </a:solidFill>
          <a:latin typeface="+mn-lt"/>
          <a:ea typeface="+mn-ea"/>
          <a:cs typeface="+mn-cs"/>
        </a:defRPr>
      </a:lvl1pPr>
      <a:lvl2pPr marL="950643" indent="-365022" algn="l" defTabSz="1169656" rtl="0" fontAlgn="base">
        <a:spcBef>
          <a:spcPct val="20000"/>
        </a:spcBef>
        <a:spcAft>
          <a:spcPct val="0"/>
        </a:spcAft>
        <a:buFont typeface="Wingdings" pitchFamily="2" charset="2"/>
        <a:defRPr sz="2000" b="1">
          <a:solidFill>
            <a:schemeClr val="bg1"/>
          </a:solidFill>
          <a:latin typeface="+mn-lt"/>
          <a:cs typeface="+mn-cs"/>
        </a:defRPr>
      </a:lvl2pPr>
      <a:lvl3pPr marL="1463258" indent="-293604" algn="l" defTabSz="1169656" rtl="0" fontAlgn="base">
        <a:spcBef>
          <a:spcPct val="20000"/>
        </a:spcBef>
        <a:spcAft>
          <a:spcPct val="0"/>
        </a:spcAft>
        <a:buFont typeface="Wingdings" pitchFamily="2" charset="2"/>
        <a:defRPr sz="2000" b="1">
          <a:solidFill>
            <a:schemeClr val="bg1"/>
          </a:solidFill>
          <a:latin typeface="+mn-lt"/>
          <a:cs typeface="+mn-cs"/>
        </a:defRPr>
      </a:lvl3pPr>
      <a:lvl4pPr marL="2047293" indent="-292017" algn="l" defTabSz="1169656" rtl="0" fontAlgn="base">
        <a:spcBef>
          <a:spcPct val="20000"/>
        </a:spcBef>
        <a:spcAft>
          <a:spcPct val="0"/>
        </a:spcAft>
        <a:buFont typeface="Wingdings" pitchFamily="2" charset="2"/>
        <a:defRPr sz="2000" b="1">
          <a:solidFill>
            <a:schemeClr val="bg1"/>
          </a:solidFill>
          <a:latin typeface="+mn-lt"/>
          <a:cs typeface="+mn-cs"/>
        </a:defRPr>
      </a:lvl4pPr>
      <a:lvl5pPr marL="2632914" indent="-295191" algn="l" defTabSz="1169656" rtl="0" fontAlgn="base">
        <a:spcBef>
          <a:spcPct val="20000"/>
        </a:spcBef>
        <a:spcAft>
          <a:spcPct val="0"/>
        </a:spcAft>
        <a:buFont typeface="Wingdings" pitchFamily="2" charset="2"/>
        <a:defRPr sz="2000" b="1">
          <a:solidFill>
            <a:schemeClr val="bg1"/>
          </a:solidFill>
          <a:latin typeface="+mn-lt"/>
          <a:cs typeface="+mn-cs"/>
        </a:defRPr>
      </a:lvl5pPr>
      <a:lvl6pPr marL="3089984" indent="-295191" algn="l" defTabSz="1169656" rtl="0" fontAlgn="base">
        <a:spcBef>
          <a:spcPct val="20000"/>
        </a:spcBef>
        <a:spcAft>
          <a:spcPct val="0"/>
        </a:spcAft>
        <a:buFont typeface="Wingdings" pitchFamily="2" charset="2"/>
        <a:defRPr sz="2000" b="1">
          <a:solidFill>
            <a:schemeClr val="bg1"/>
          </a:solidFill>
          <a:latin typeface="+mn-lt"/>
          <a:cs typeface="+mn-cs"/>
        </a:defRPr>
      </a:lvl6pPr>
      <a:lvl7pPr marL="3547055" indent="-295191" algn="l" defTabSz="1169656" rtl="0" fontAlgn="base">
        <a:spcBef>
          <a:spcPct val="20000"/>
        </a:spcBef>
        <a:spcAft>
          <a:spcPct val="0"/>
        </a:spcAft>
        <a:buFont typeface="Wingdings" pitchFamily="2" charset="2"/>
        <a:defRPr sz="2000" b="1">
          <a:solidFill>
            <a:schemeClr val="bg1"/>
          </a:solidFill>
          <a:latin typeface="+mn-lt"/>
          <a:cs typeface="+mn-cs"/>
        </a:defRPr>
      </a:lvl7pPr>
      <a:lvl8pPr marL="4004124" indent="-295191" algn="l" defTabSz="1169656" rtl="0" fontAlgn="base">
        <a:spcBef>
          <a:spcPct val="20000"/>
        </a:spcBef>
        <a:spcAft>
          <a:spcPct val="0"/>
        </a:spcAft>
        <a:buFont typeface="Wingdings" pitchFamily="2" charset="2"/>
        <a:defRPr sz="2000" b="1">
          <a:solidFill>
            <a:schemeClr val="bg1"/>
          </a:solidFill>
          <a:latin typeface="+mn-lt"/>
          <a:cs typeface="+mn-cs"/>
        </a:defRPr>
      </a:lvl8pPr>
      <a:lvl9pPr marL="4461195" indent="-295191" algn="l" defTabSz="1169656" rtl="0" fontAlgn="base">
        <a:spcBef>
          <a:spcPct val="20000"/>
        </a:spcBef>
        <a:spcAft>
          <a:spcPct val="0"/>
        </a:spcAft>
        <a:buFont typeface="Wingdings" pitchFamily="2" charset="2"/>
        <a:defRPr sz="2000" b="1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1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70" algn="l" defTabSz="9141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40" algn="l" defTabSz="9141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11" algn="l" defTabSz="9141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81" algn="l" defTabSz="9141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50" algn="l" defTabSz="9141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20" algn="l" defTabSz="9141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90" algn="l" defTabSz="9141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60" algn="l" defTabSz="9141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3"/>
          <p:cNvSpPr>
            <a:spLocks noChangeArrowheads="1"/>
          </p:cNvSpPr>
          <p:nvPr userDrawn="1"/>
        </p:nvSpPr>
        <p:spPr bwMode="auto">
          <a:xfrm>
            <a:off x="-4761" y="0"/>
            <a:ext cx="614364" cy="1758106"/>
          </a:xfrm>
          <a:prstGeom prst="rect">
            <a:avLst/>
          </a:prstGeom>
          <a:solidFill>
            <a:srgbClr val="C4D882"/>
          </a:solidFill>
          <a:ln>
            <a:noFill/>
          </a:ln>
          <a:effectLst/>
        </p:spPr>
        <p:txBody>
          <a:bodyPr wrap="none" lIns="89974" tIns="46787" rIns="89974" bIns="46787" anchor="ctr">
            <a:noAutofit/>
          </a:bodyPr>
          <a:lstStyle/>
          <a:p>
            <a:pPr lvl="0"/>
            <a:endParaRPr lang="de-DE"/>
          </a:p>
        </p:txBody>
      </p:sp>
      <p:sp>
        <p:nvSpPr>
          <p:cNvPr id="12" name="Text Box 21"/>
          <p:cNvSpPr txBox="1">
            <a:spLocks noChangeArrowheads="1"/>
          </p:cNvSpPr>
          <p:nvPr userDrawn="1"/>
        </p:nvSpPr>
        <p:spPr bwMode="auto">
          <a:xfrm rot="16200000">
            <a:off x="-602138" y="786717"/>
            <a:ext cx="1758106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 anchorCtr="0">
            <a:spAutoFit/>
          </a:bodyPr>
          <a:lstStyle>
            <a:lvl1pPr algn="l" defTabSz="1169988">
              <a:defRPr>
                <a:solidFill>
                  <a:schemeClr val="tx1"/>
                </a:solidFill>
                <a:latin typeface="Arial" charset="0"/>
              </a:defRPr>
            </a:lvl1pPr>
            <a:lvl2pPr marL="585788" algn="l" defTabSz="1169988">
              <a:defRPr>
                <a:solidFill>
                  <a:schemeClr val="tx1"/>
                </a:solidFill>
                <a:latin typeface="Arial" charset="0"/>
              </a:defRPr>
            </a:lvl2pPr>
            <a:lvl3pPr marL="1169988" algn="l" defTabSz="1169988">
              <a:defRPr>
                <a:solidFill>
                  <a:schemeClr val="tx1"/>
                </a:solidFill>
                <a:latin typeface="Arial" charset="0"/>
              </a:defRPr>
            </a:lvl3pPr>
            <a:lvl4pPr marL="1755775" algn="l" defTabSz="1169988">
              <a:defRPr>
                <a:solidFill>
                  <a:schemeClr val="tx1"/>
                </a:solidFill>
                <a:latin typeface="Arial" charset="0"/>
              </a:defRPr>
            </a:lvl4pPr>
            <a:lvl5pPr marL="2338388" algn="l" defTabSz="1169988">
              <a:defRPr>
                <a:solidFill>
                  <a:schemeClr val="tx1"/>
                </a:solidFill>
                <a:latin typeface="Arial" charset="0"/>
              </a:defRPr>
            </a:lvl5pPr>
            <a:lvl6pPr marL="2795588" defTabSz="1169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52788" defTabSz="1169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09988" defTabSz="1169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67188" defTabSz="1169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sz="1200" b="1" kern="1200" dirty="0" smtClean="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Vorstellung</a:t>
            </a:r>
            <a:endParaRPr lang="de-DE" sz="1200" b="1" kern="1200" dirty="0">
              <a:solidFill>
                <a:schemeClr val="bg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3" name="Rectangle 23"/>
          <p:cNvSpPr>
            <a:spLocks noChangeArrowheads="1"/>
          </p:cNvSpPr>
          <p:nvPr userDrawn="1"/>
        </p:nvSpPr>
        <p:spPr bwMode="auto">
          <a:xfrm>
            <a:off x="-4761" y="1751484"/>
            <a:ext cx="614364" cy="1758106"/>
          </a:xfrm>
          <a:prstGeom prst="rect">
            <a:avLst/>
          </a:prstGeom>
          <a:solidFill>
            <a:srgbClr val="C4D882"/>
          </a:solidFill>
          <a:ln>
            <a:noFill/>
          </a:ln>
          <a:effectLst/>
        </p:spPr>
        <p:txBody>
          <a:bodyPr wrap="none" lIns="89974" tIns="46787" rIns="89974" bIns="46787" anchor="ctr">
            <a:noAutofit/>
          </a:bodyPr>
          <a:lstStyle/>
          <a:p>
            <a:endParaRPr lang="de-DE"/>
          </a:p>
        </p:txBody>
      </p:sp>
      <p:sp>
        <p:nvSpPr>
          <p:cNvPr id="14" name="Text Box 21"/>
          <p:cNvSpPr txBox="1">
            <a:spLocks noChangeArrowheads="1"/>
          </p:cNvSpPr>
          <p:nvPr userDrawn="1"/>
        </p:nvSpPr>
        <p:spPr bwMode="auto">
          <a:xfrm rot="16200000">
            <a:off x="-602138" y="2538200"/>
            <a:ext cx="1758106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 anchorCtr="0">
            <a:spAutoFit/>
          </a:bodyPr>
          <a:lstStyle>
            <a:lvl1pPr algn="l" defTabSz="1169988">
              <a:defRPr>
                <a:solidFill>
                  <a:schemeClr val="tx1"/>
                </a:solidFill>
                <a:latin typeface="Arial" charset="0"/>
              </a:defRPr>
            </a:lvl1pPr>
            <a:lvl2pPr marL="585788" algn="l" defTabSz="1169988">
              <a:defRPr>
                <a:solidFill>
                  <a:schemeClr val="tx1"/>
                </a:solidFill>
                <a:latin typeface="Arial" charset="0"/>
              </a:defRPr>
            </a:lvl2pPr>
            <a:lvl3pPr marL="1169988" algn="l" defTabSz="1169988">
              <a:defRPr>
                <a:solidFill>
                  <a:schemeClr val="tx1"/>
                </a:solidFill>
                <a:latin typeface="Arial" charset="0"/>
              </a:defRPr>
            </a:lvl3pPr>
            <a:lvl4pPr marL="1755775" algn="l" defTabSz="1169988">
              <a:defRPr>
                <a:solidFill>
                  <a:schemeClr val="tx1"/>
                </a:solidFill>
                <a:latin typeface="Arial" charset="0"/>
              </a:defRPr>
            </a:lvl4pPr>
            <a:lvl5pPr marL="2338388" algn="l" defTabSz="1169988">
              <a:defRPr>
                <a:solidFill>
                  <a:schemeClr val="tx1"/>
                </a:solidFill>
                <a:latin typeface="Arial" charset="0"/>
              </a:defRPr>
            </a:lvl5pPr>
            <a:lvl6pPr marL="2795588" defTabSz="1169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52788" defTabSz="1169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09988" defTabSz="1169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67188" defTabSz="1169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sz="1200" b="1" dirty="0" smtClean="0">
                <a:solidFill>
                  <a:schemeClr val="bg1"/>
                </a:solidFill>
              </a:rPr>
              <a:t>Ansprechpartnerin</a:t>
            </a:r>
            <a:endParaRPr lang="de-DE" sz="1200" b="1" dirty="0">
              <a:solidFill>
                <a:schemeClr val="bg1"/>
              </a:solidFill>
            </a:endParaRPr>
          </a:p>
        </p:txBody>
      </p:sp>
      <p:sp>
        <p:nvSpPr>
          <p:cNvPr id="15" name="Rectangle 23"/>
          <p:cNvSpPr>
            <a:spLocks noChangeArrowheads="1"/>
          </p:cNvSpPr>
          <p:nvPr userDrawn="1"/>
        </p:nvSpPr>
        <p:spPr bwMode="auto">
          <a:xfrm>
            <a:off x="-4761" y="3502969"/>
            <a:ext cx="614364" cy="1758106"/>
          </a:xfrm>
          <a:prstGeom prst="rect">
            <a:avLst/>
          </a:prstGeom>
          <a:solidFill>
            <a:srgbClr val="C4D882"/>
          </a:solidFill>
          <a:ln>
            <a:noFill/>
          </a:ln>
          <a:effectLst/>
        </p:spPr>
        <p:txBody>
          <a:bodyPr wrap="none" lIns="89974" tIns="46787" rIns="89974" bIns="46787" anchor="ctr">
            <a:noAutofit/>
          </a:bodyPr>
          <a:lstStyle/>
          <a:p>
            <a:endParaRPr lang="de-DE"/>
          </a:p>
        </p:txBody>
      </p:sp>
      <p:sp>
        <p:nvSpPr>
          <p:cNvPr id="17" name="Text Box 21"/>
          <p:cNvSpPr txBox="1">
            <a:spLocks noChangeArrowheads="1"/>
          </p:cNvSpPr>
          <p:nvPr userDrawn="1"/>
        </p:nvSpPr>
        <p:spPr bwMode="auto">
          <a:xfrm rot="16200000">
            <a:off x="-602138" y="4289684"/>
            <a:ext cx="1758106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 anchorCtr="0">
            <a:spAutoFit/>
          </a:bodyPr>
          <a:lstStyle>
            <a:lvl1pPr algn="l" defTabSz="1169988">
              <a:defRPr>
                <a:solidFill>
                  <a:schemeClr val="tx1"/>
                </a:solidFill>
                <a:latin typeface="Arial" charset="0"/>
              </a:defRPr>
            </a:lvl1pPr>
            <a:lvl2pPr marL="585788" algn="l" defTabSz="1169988">
              <a:defRPr>
                <a:solidFill>
                  <a:schemeClr val="tx1"/>
                </a:solidFill>
                <a:latin typeface="Arial" charset="0"/>
              </a:defRPr>
            </a:lvl2pPr>
            <a:lvl3pPr marL="1169988" algn="l" defTabSz="1169988">
              <a:defRPr>
                <a:solidFill>
                  <a:schemeClr val="tx1"/>
                </a:solidFill>
                <a:latin typeface="Arial" charset="0"/>
              </a:defRPr>
            </a:lvl3pPr>
            <a:lvl4pPr marL="1755775" algn="l" defTabSz="1169988">
              <a:defRPr>
                <a:solidFill>
                  <a:schemeClr val="tx1"/>
                </a:solidFill>
                <a:latin typeface="Arial" charset="0"/>
              </a:defRPr>
            </a:lvl4pPr>
            <a:lvl5pPr marL="2338388" algn="l" defTabSz="1169988">
              <a:defRPr>
                <a:solidFill>
                  <a:schemeClr val="tx1"/>
                </a:solidFill>
                <a:latin typeface="Arial" charset="0"/>
              </a:defRPr>
            </a:lvl5pPr>
            <a:lvl6pPr marL="2795588" defTabSz="1169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52788" defTabSz="1169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09988" defTabSz="1169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67188" defTabSz="1169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sz="1200" b="1" dirty="0" smtClean="0">
                <a:solidFill>
                  <a:schemeClr val="bg1"/>
                </a:solidFill>
              </a:rPr>
              <a:t>NASS</a:t>
            </a:r>
            <a:endParaRPr lang="de-DE" sz="1200" b="1" dirty="0">
              <a:solidFill>
                <a:schemeClr val="bg1"/>
              </a:solidFill>
            </a:endParaRPr>
          </a:p>
        </p:txBody>
      </p:sp>
      <p:sp>
        <p:nvSpPr>
          <p:cNvPr id="19" name="Rectangle 23"/>
          <p:cNvSpPr>
            <a:spLocks noChangeArrowheads="1"/>
          </p:cNvSpPr>
          <p:nvPr userDrawn="1"/>
        </p:nvSpPr>
        <p:spPr bwMode="auto">
          <a:xfrm>
            <a:off x="-4761" y="5261077"/>
            <a:ext cx="614364" cy="1758106"/>
          </a:xfrm>
          <a:prstGeom prst="rect">
            <a:avLst/>
          </a:prstGeom>
          <a:solidFill>
            <a:srgbClr val="C4D882"/>
          </a:solidFill>
          <a:ln>
            <a:noFill/>
          </a:ln>
          <a:effectLst/>
        </p:spPr>
        <p:txBody>
          <a:bodyPr wrap="none" lIns="89974" tIns="46787" rIns="89974" bIns="46787" anchor="ctr">
            <a:noAutofit/>
          </a:bodyPr>
          <a:lstStyle/>
          <a:p>
            <a:endParaRPr lang="de-DE"/>
          </a:p>
        </p:txBody>
      </p:sp>
      <p:sp>
        <p:nvSpPr>
          <p:cNvPr id="20" name="Text Box 21"/>
          <p:cNvSpPr txBox="1">
            <a:spLocks noChangeArrowheads="1"/>
          </p:cNvSpPr>
          <p:nvPr userDrawn="1"/>
        </p:nvSpPr>
        <p:spPr bwMode="auto">
          <a:xfrm rot="16200000">
            <a:off x="-602138" y="6047792"/>
            <a:ext cx="1758106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 anchorCtr="0">
            <a:spAutoFit/>
          </a:bodyPr>
          <a:lstStyle>
            <a:lvl1pPr algn="l" defTabSz="1169988">
              <a:defRPr>
                <a:solidFill>
                  <a:schemeClr val="tx1"/>
                </a:solidFill>
                <a:latin typeface="Arial" charset="0"/>
              </a:defRPr>
            </a:lvl1pPr>
            <a:lvl2pPr marL="585788" algn="l" defTabSz="1169988">
              <a:defRPr>
                <a:solidFill>
                  <a:schemeClr val="tx1"/>
                </a:solidFill>
                <a:latin typeface="Arial" charset="0"/>
              </a:defRPr>
            </a:lvl2pPr>
            <a:lvl3pPr marL="1169988" algn="l" defTabSz="1169988">
              <a:defRPr>
                <a:solidFill>
                  <a:schemeClr val="tx1"/>
                </a:solidFill>
                <a:latin typeface="Arial" charset="0"/>
              </a:defRPr>
            </a:lvl3pPr>
            <a:lvl4pPr marL="1755775" algn="l" defTabSz="1169988">
              <a:defRPr>
                <a:solidFill>
                  <a:schemeClr val="tx1"/>
                </a:solidFill>
                <a:latin typeface="Arial" charset="0"/>
              </a:defRPr>
            </a:lvl4pPr>
            <a:lvl5pPr marL="2338388" algn="l" defTabSz="1169988">
              <a:defRPr>
                <a:solidFill>
                  <a:schemeClr val="tx1"/>
                </a:solidFill>
                <a:latin typeface="Arial" charset="0"/>
              </a:defRPr>
            </a:lvl5pPr>
            <a:lvl6pPr marL="2795588" defTabSz="1169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52788" defTabSz="1169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09988" defTabSz="1169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67188" defTabSz="1169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sz="1200" b="1" dirty="0" err="1" smtClean="0">
                <a:solidFill>
                  <a:schemeClr val="bg1"/>
                </a:solidFill>
              </a:rPr>
              <a:t>EVaSENS</a:t>
            </a:r>
            <a:endParaRPr lang="de-DE" sz="1200" b="1" dirty="0">
              <a:solidFill>
                <a:schemeClr val="bg1"/>
              </a:solidFill>
            </a:endParaRPr>
          </a:p>
        </p:txBody>
      </p:sp>
      <p:sp>
        <p:nvSpPr>
          <p:cNvPr id="21" name="Rectangle 23"/>
          <p:cNvSpPr>
            <a:spLocks noChangeArrowheads="1"/>
          </p:cNvSpPr>
          <p:nvPr userDrawn="1"/>
        </p:nvSpPr>
        <p:spPr bwMode="auto">
          <a:xfrm>
            <a:off x="-4761" y="7019184"/>
            <a:ext cx="614364" cy="1758106"/>
          </a:xfrm>
          <a:prstGeom prst="rect">
            <a:avLst/>
          </a:prstGeom>
          <a:solidFill>
            <a:srgbClr val="C4D882"/>
          </a:solidFill>
          <a:ln>
            <a:noFill/>
          </a:ln>
          <a:effectLst/>
        </p:spPr>
        <p:txBody>
          <a:bodyPr wrap="none" lIns="89974" tIns="46787" rIns="89974" bIns="46787" anchor="ctr">
            <a:noAutofit/>
          </a:bodyPr>
          <a:lstStyle/>
          <a:p>
            <a:pPr lvl="0"/>
            <a:endParaRPr lang="de-DE"/>
          </a:p>
        </p:txBody>
      </p:sp>
      <p:sp>
        <p:nvSpPr>
          <p:cNvPr id="22" name="Text Box 21"/>
          <p:cNvSpPr txBox="1">
            <a:spLocks noChangeArrowheads="1"/>
          </p:cNvSpPr>
          <p:nvPr userDrawn="1"/>
        </p:nvSpPr>
        <p:spPr bwMode="auto">
          <a:xfrm rot="16200000">
            <a:off x="-602138" y="7805900"/>
            <a:ext cx="1758106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 anchorCtr="0">
            <a:spAutoFit/>
          </a:bodyPr>
          <a:lstStyle>
            <a:lvl1pPr algn="l" defTabSz="1169988">
              <a:defRPr>
                <a:solidFill>
                  <a:schemeClr val="tx1"/>
                </a:solidFill>
                <a:latin typeface="Arial" charset="0"/>
              </a:defRPr>
            </a:lvl1pPr>
            <a:lvl2pPr marL="585788" algn="l" defTabSz="1169988">
              <a:defRPr>
                <a:solidFill>
                  <a:schemeClr val="tx1"/>
                </a:solidFill>
                <a:latin typeface="Arial" charset="0"/>
              </a:defRPr>
            </a:lvl2pPr>
            <a:lvl3pPr marL="1169988" algn="l" defTabSz="1169988">
              <a:defRPr>
                <a:solidFill>
                  <a:schemeClr val="tx1"/>
                </a:solidFill>
                <a:latin typeface="Arial" charset="0"/>
              </a:defRPr>
            </a:lvl3pPr>
            <a:lvl4pPr marL="1755775" algn="l" defTabSz="1169988">
              <a:defRPr>
                <a:solidFill>
                  <a:schemeClr val="tx1"/>
                </a:solidFill>
                <a:latin typeface="Arial" charset="0"/>
              </a:defRPr>
            </a:lvl4pPr>
            <a:lvl5pPr marL="2338388" algn="l" defTabSz="1169988">
              <a:defRPr>
                <a:solidFill>
                  <a:schemeClr val="tx1"/>
                </a:solidFill>
                <a:latin typeface="Arial" charset="0"/>
              </a:defRPr>
            </a:lvl5pPr>
            <a:lvl6pPr marL="2795588" defTabSz="1169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52788" defTabSz="1169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09988" defTabSz="1169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67188" defTabSz="1169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sz="1200" b="1" dirty="0" smtClean="0">
                <a:solidFill>
                  <a:schemeClr val="bg1"/>
                </a:solidFill>
              </a:rPr>
              <a:t>Ausblick</a:t>
            </a:r>
            <a:endParaRPr lang="de-DE" sz="1200" b="1" dirty="0">
              <a:solidFill>
                <a:schemeClr val="bg1"/>
              </a:solidFill>
            </a:endParaRPr>
          </a:p>
        </p:txBody>
      </p:sp>
      <p:cxnSp>
        <p:nvCxnSpPr>
          <p:cNvPr id="23" name="Gerade Verbindung 22"/>
          <p:cNvCxnSpPr/>
          <p:nvPr userDrawn="1"/>
        </p:nvCxnSpPr>
        <p:spPr bwMode="auto">
          <a:xfrm>
            <a:off x="-4761" y="8770667"/>
            <a:ext cx="614364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Gerade Verbindung 23"/>
          <p:cNvCxnSpPr/>
          <p:nvPr userDrawn="1"/>
        </p:nvCxnSpPr>
        <p:spPr bwMode="auto">
          <a:xfrm>
            <a:off x="-4761" y="1751484"/>
            <a:ext cx="614364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Gerade Verbindung 24"/>
          <p:cNvCxnSpPr/>
          <p:nvPr userDrawn="1"/>
        </p:nvCxnSpPr>
        <p:spPr bwMode="auto">
          <a:xfrm>
            <a:off x="-4761" y="3502967"/>
            <a:ext cx="614364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Gerade Verbindung 25"/>
          <p:cNvCxnSpPr/>
          <p:nvPr userDrawn="1"/>
        </p:nvCxnSpPr>
        <p:spPr bwMode="auto">
          <a:xfrm>
            <a:off x="-4761" y="5254450"/>
            <a:ext cx="614364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Gerade Verbindung 26"/>
          <p:cNvCxnSpPr/>
          <p:nvPr userDrawn="1"/>
        </p:nvCxnSpPr>
        <p:spPr bwMode="auto">
          <a:xfrm>
            <a:off x="-4761" y="7012558"/>
            <a:ext cx="614364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8" name="Picture 11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45535" y="158767"/>
            <a:ext cx="1731625" cy="809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95" r:id="rId1"/>
    <p:sldLayoutId id="2147483701" r:id="rId2"/>
    <p:sldLayoutId id="2147483702" r:id="rId3"/>
  </p:sldLayoutIdLst>
  <p:timing>
    <p:tnLst>
      <p:par>
        <p:cTn id="1" dur="indefinite" restart="never" nodeType="tmRoot"/>
      </p:par>
    </p:tnLst>
  </p:timing>
  <p:txStyles>
    <p:titleStyle>
      <a:lvl1pPr algn="l" defTabSz="1169656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1169656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2pPr>
      <a:lvl3pPr algn="l" defTabSz="1169656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3pPr>
      <a:lvl4pPr algn="l" defTabSz="1169656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4pPr>
      <a:lvl5pPr algn="l" defTabSz="1169656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5pPr>
      <a:lvl6pPr marL="457070" algn="l" defTabSz="1169656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6pPr>
      <a:lvl7pPr marL="914140" algn="l" defTabSz="1169656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7pPr>
      <a:lvl8pPr marL="1371211" algn="l" defTabSz="1169656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8pPr>
      <a:lvl9pPr marL="1828281" algn="l" defTabSz="1169656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438025" indent="-438025" algn="l" defTabSz="1169656" rtl="0" fontAlgn="base">
        <a:spcBef>
          <a:spcPct val="20000"/>
        </a:spcBef>
        <a:spcAft>
          <a:spcPct val="0"/>
        </a:spcAft>
        <a:buFont typeface="Wingdings" pitchFamily="2" charset="2"/>
        <a:defRPr sz="2000" b="1">
          <a:solidFill>
            <a:schemeClr val="bg1"/>
          </a:solidFill>
          <a:latin typeface="+mn-lt"/>
          <a:ea typeface="+mn-ea"/>
          <a:cs typeface="+mn-cs"/>
        </a:defRPr>
      </a:lvl1pPr>
      <a:lvl2pPr marL="950643" indent="-365022" algn="l" defTabSz="1169656" rtl="0" fontAlgn="base">
        <a:spcBef>
          <a:spcPct val="20000"/>
        </a:spcBef>
        <a:spcAft>
          <a:spcPct val="0"/>
        </a:spcAft>
        <a:buFont typeface="Wingdings" pitchFamily="2" charset="2"/>
        <a:defRPr sz="2000" b="1">
          <a:solidFill>
            <a:schemeClr val="bg1"/>
          </a:solidFill>
          <a:latin typeface="+mn-lt"/>
          <a:cs typeface="+mn-cs"/>
        </a:defRPr>
      </a:lvl2pPr>
      <a:lvl3pPr marL="1463258" indent="-293604" algn="l" defTabSz="1169656" rtl="0" fontAlgn="base">
        <a:spcBef>
          <a:spcPct val="20000"/>
        </a:spcBef>
        <a:spcAft>
          <a:spcPct val="0"/>
        </a:spcAft>
        <a:buFont typeface="Wingdings" pitchFamily="2" charset="2"/>
        <a:defRPr sz="2000" b="1">
          <a:solidFill>
            <a:schemeClr val="bg1"/>
          </a:solidFill>
          <a:latin typeface="+mn-lt"/>
          <a:cs typeface="+mn-cs"/>
        </a:defRPr>
      </a:lvl3pPr>
      <a:lvl4pPr marL="2047293" indent="-292017" algn="l" defTabSz="1169656" rtl="0" fontAlgn="base">
        <a:spcBef>
          <a:spcPct val="20000"/>
        </a:spcBef>
        <a:spcAft>
          <a:spcPct val="0"/>
        </a:spcAft>
        <a:buFont typeface="Wingdings" pitchFamily="2" charset="2"/>
        <a:defRPr sz="2000" b="1">
          <a:solidFill>
            <a:schemeClr val="bg1"/>
          </a:solidFill>
          <a:latin typeface="+mn-lt"/>
          <a:cs typeface="+mn-cs"/>
        </a:defRPr>
      </a:lvl4pPr>
      <a:lvl5pPr marL="2632914" indent="-295191" algn="l" defTabSz="1169656" rtl="0" fontAlgn="base">
        <a:spcBef>
          <a:spcPct val="20000"/>
        </a:spcBef>
        <a:spcAft>
          <a:spcPct val="0"/>
        </a:spcAft>
        <a:buFont typeface="Wingdings" pitchFamily="2" charset="2"/>
        <a:defRPr sz="2000" b="1">
          <a:solidFill>
            <a:schemeClr val="bg1"/>
          </a:solidFill>
          <a:latin typeface="+mn-lt"/>
          <a:cs typeface="+mn-cs"/>
        </a:defRPr>
      </a:lvl5pPr>
      <a:lvl6pPr marL="3089984" indent="-295191" algn="l" defTabSz="1169656" rtl="0" fontAlgn="base">
        <a:spcBef>
          <a:spcPct val="20000"/>
        </a:spcBef>
        <a:spcAft>
          <a:spcPct val="0"/>
        </a:spcAft>
        <a:buFont typeface="Wingdings" pitchFamily="2" charset="2"/>
        <a:defRPr sz="2000" b="1">
          <a:solidFill>
            <a:schemeClr val="bg1"/>
          </a:solidFill>
          <a:latin typeface="+mn-lt"/>
          <a:cs typeface="+mn-cs"/>
        </a:defRPr>
      </a:lvl6pPr>
      <a:lvl7pPr marL="3547055" indent="-295191" algn="l" defTabSz="1169656" rtl="0" fontAlgn="base">
        <a:spcBef>
          <a:spcPct val="20000"/>
        </a:spcBef>
        <a:spcAft>
          <a:spcPct val="0"/>
        </a:spcAft>
        <a:buFont typeface="Wingdings" pitchFamily="2" charset="2"/>
        <a:defRPr sz="2000" b="1">
          <a:solidFill>
            <a:schemeClr val="bg1"/>
          </a:solidFill>
          <a:latin typeface="+mn-lt"/>
          <a:cs typeface="+mn-cs"/>
        </a:defRPr>
      </a:lvl7pPr>
      <a:lvl8pPr marL="4004124" indent="-295191" algn="l" defTabSz="1169656" rtl="0" fontAlgn="base">
        <a:spcBef>
          <a:spcPct val="20000"/>
        </a:spcBef>
        <a:spcAft>
          <a:spcPct val="0"/>
        </a:spcAft>
        <a:buFont typeface="Wingdings" pitchFamily="2" charset="2"/>
        <a:defRPr sz="2000" b="1">
          <a:solidFill>
            <a:schemeClr val="bg1"/>
          </a:solidFill>
          <a:latin typeface="+mn-lt"/>
          <a:cs typeface="+mn-cs"/>
        </a:defRPr>
      </a:lvl8pPr>
      <a:lvl9pPr marL="4461195" indent="-295191" algn="l" defTabSz="1169656" rtl="0" fontAlgn="base">
        <a:spcBef>
          <a:spcPct val="20000"/>
        </a:spcBef>
        <a:spcAft>
          <a:spcPct val="0"/>
        </a:spcAft>
        <a:buFont typeface="Wingdings" pitchFamily="2" charset="2"/>
        <a:defRPr sz="2000" b="1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1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70" algn="l" defTabSz="9141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40" algn="l" defTabSz="9141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11" algn="l" defTabSz="9141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81" algn="l" defTabSz="9141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50" algn="l" defTabSz="9141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20" algn="l" defTabSz="9141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90" algn="l" defTabSz="9141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60" algn="l" defTabSz="9141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0999" name="Rectangle 23"/>
          <p:cNvSpPr>
            <a:spLocks noChangeArrowheads="1"/>
          </p:cNvSpPr>
          <p:nvPr userDrawn="1"/>
        </p:nvSpPr>
        <p:spPr bwMode="auto">
          <a:xfrm>
            <a:off x="-4761" y="0"/>
            <a:ext cx="614364" cy="1758106"/>
          </a:xfrm>
          <a:prstGeom prst="rect">
            <a:avLst/>
          </a:prstGeom>
          <a:solidFill>
            <a:srgbClr val="2F765A"/>
          </a:solidFill>
          <a:ln>
            <a:noFill/>
          </a:ln>
          <a:effectLst/>
        </p:spPr>
        <p:txBody>
          <a:bodyPr wrap="none" lIns="89974" tIns="46787" rIns="89974" bIns="46787" anchor="ctr">
            <a:noAutofit/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0750997" name="Text Box 21"/>
          <p:cNvSpPr txBox="1">
            <a:spLocks noChangeArrowheads="1"/>
          </p:cNvSpPr>
          <p:nvPr userDrawn="1"/>
        </p:nvSpPr>
        <p:spPr bwMode="auto">
          <a:xfrm rot="16200000">
            <a:off x="-602138" y="786717"/>
            <a:ext cx="1758106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 anchorCtr="0">
            <a:spAutoFit/>
          </a:bodyPr>
          <a:lstStyle>
            <a:lvl1pPr algn="l" defTabSz="1169988">
              <a:defRPr>
                <a:solidFill>
                  <a:schemeClr val="tx1"/>
                </a:solidFill>
                <a:latin typeface="Arial" charset="0"/>
              </a:defRPr>
            </a:lvl1pPr>
            <a:lvl2pPr marL="585788" algn="l" defTabSz="1169988">
              <a:defRPr>
                <a:solidFill>
                  <a:schemeClr val="tx1"/>
                </a:solidFill>
                <a:latin typeface="Arial" charset="0"/>
              </a:defRPr>
            </a:lvl2pPr>
            <a:lvl3pPr marL="1169988" algn="l" defTabSz="1169988">
              <a:defRPr>
                <a:solidFill>
                  <a:schemeClr val="tx1"/>
                </a:solidFill>
                <a:latin typeface="Arial" charset="0"/>
              </a:defRPr>
            </a:lvl3pPr>
            <a:lvl4pPr marL="1755775" algn="l" defTabSz="1169988">
              <a:defRPr>
                <a:solidFill>
                  <a:schemeClr val="tx1"/>
                </a:solidFill>
                <a:latin typeface="Arial" charset="0"/>
              </a:defRPr>
            </a:lvl4pPr>
            <a:lvl5pPr marL="2338388" algn="l" defTabSz="1169988">
              <a:defRPr>
                <a:solidFill>
                  <a:schemeClr val="tx1"/>
                </a:solidFill>
                <a:latin typeface="Arial" charset="0"/>
              </a:defRPr>
            </a:lvl5pPr>
            <a:lvl6pPr marL="2795588" defTabSz="1169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52788" defTabSz="1169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09988" defTabSz="1169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67188" defTabSz="1169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sz="1200" b="1" dirty="0" smtClean="0">
                <a:solidFill>
                  <a:srgbClr val="FFFFFF"/>
                </a:solidFill>
              </a:rPr>
              <a:t>Vorstellung</a:t>
            </a:r>
            <a:endParaRPr lang="de-DE" sz="1200" b="1" dirty="0">
              <a:solidFill>
                <a:srgbClr val="FFFFFF"/>
              </a:solidFill>
            </a:endParaRPr>
          </a:p>
        </p:txBody>
      </p:sp>
      <p:sp>
        <p:nvSpPr>
          <p:cNvPr id="25" name="Rectangle 23"/>
          <p:cNvSpPr>
            <a:spLocks noChangeArrowheads="1"/>
          </p:cNvSpPr>
          <p:nvPr userDrawn="1"/>
        </p:nvSpPr>
        <p:spPr bwMode="auto">
          <a:xfrm>
            <a:off x="-4761" y="1751484"/>
            <a:ext cx="614364" cy="1758106"/>
          </a:xfrm>
          <a:prstGeom prst="rect">
            <a:avLst/>
          </a:prstGeom>
          <a:solidFill>
            <a:srgbClr val="C4D882"/>
          </a:solidFill>
          <a:ln>
            <a:noFill/>
          </a:ln>
          <a:effectLst/>
        </p:spPr>
        <p:txBody>
          <a:bodyPr wrap="none" lIns="89974" tIns="46787" rIns="89974" bIns="46787" anchor="ctr">
            <a:noAutofit/>
          </a:bodyPr>
          <a:lstStyle/>
          <a:p>
            <a:endParaRPr lang="de-DE"/>
          </a:p>
        </p:txBody>
      </p:sp>
      <p:sp>
        <p:nvSpPr>
          <p:cNvPr id="26" name="Text Box 21"/>
          <p:cNvSpPr txBox="1">
            <a:spLocks noChangeArrowheads="1"/>
          </p:cNvSpPr>
          <p:nvPr userDrawn="1"/>
        </p:nvSpPr>
        <p:spPr bwMode="auto">
          <a:xfrm rot="16200000">
            <a:off x="-602138" y="2538200"/>
            <a:ext cx="1758106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 anchorCtr="0">
            <a:spAutoFit/>
          </a:bodyPr>
          <a:lstStyle>
            <a:lvl1pPr algn="l" defTabSz="1169988">
              <a:defRPr>
                <a:solidFill>
                  <a:schemeClr val="tx1"/>
                </a:solidFill>
                <a:latin typeface="Arial" charset="0"/>
              </a:defRPr>
            </a:lvl1pPr>
            <a:lvl2pPr marL="585788" algn="l" defTabSz="1169988">
              <a:defRPr>
                <a:solidFill>
                  <a:schemeClr val="tx1"/>
                </a:solidFill>
                <a:latin typeface="Arial" charset="0"/>
              </a:defRPr>
            </a:lvl2pPr>
            <a:lvl3pPr marL="1169988" algn="l" defTabSz="1169988">
              <a:defRPr>
                <a:solidFill>
                  <a:schemeClr val="tx1"/>
                </a:solidFill>
                <a:latin typeface="Arial" charset="0"/>
              </a:defRPr>
            </a:lvl3pPr>
            <a:lvl4pPr marL="1755775" algn="l" defTabSz="1169988">
              <a:defRPr>
                <a:solidFill>
                  <a:schemeClr val="tx1"/>
                </a:solidFill>
                <a:latin typeface="Arial" charset="0"/>
              </a:defRPr>
            </a:lvl4pPr>
            <a:lvl5pPr marL="2338388" algn="l" defTabSz="1169988">
              <a:defRPr>
                <a:solidFill>
                  <a:schemeClr val="tx1"/>
                </a:solidFill>
                <a:latin typeface="Arial" charset="0"/>
              </a:defRPr>
            </a:lvl5pPr>
            <a:lvl6pPr marL="2795588" defTabSz="1169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52788" defTabSz="1169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09988" defTabSz="1169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67188" defTabSz="1169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sz="1200" b="1" dirty="0" smtClean="0">
                <a:solidFill>
                  <a:schemeClr val="bg1"/>
                </a:solidFill>
              </a:rPr>
              <a:t>Ansprechpartnerin</a:t>
            </a:r>
            <a:endParaRPr lang="de-DE" sz="1200" b="1" dirty="0">
              <a:solidFill>
                <a:schemeClr val="bg1"/>
              </a:solidFill>
            </a:endParaRPr>
          </a:p>
        </p:txBody>
      </p:sp>
      <p:sp>
        <p:nvSpPr>
          <p:cNvPr id="29" name="Rectangle 23"/>
          <p:cNvSpPr>
            <a:spLocks noChangeArrowheads="1"/>
          </p:cNvSpPr>
          <p:nvPr userDrawn="1"/>
        </p:nvSpPr>
        <p:spPr bwMode="auto">
          <a:xfrm>
            <a:off x="-4761" y="3502969"/>
            <a:ext cx="614364" cy="1758106"/>
          </a:xfrm>
          <a:prstGeom prst="rect">
            <a:avLst/>
          </a:prstGeom>
          <a:solidFill>
            <a:srgbClr val="C4D882"/>
          </a:solidFill>
          <a:ln>
            <a:noFill/>
          </a:ln>
          <a:effectLst/>
        </p:spPr>
        <p:txBody>
          <a:bodyPr wrap="none" lIns="89974" tIns="46787" rIns="89974" bIns="46787" anchor="ctr">
            <a:noAutofit/>
          </a:bodyPr>
          <a:lstStyle/>
          <a:p>
            <a:endParaRPr lang="de-DE"/>
          </a:p>
        </p:txBody>
      </p:sp>
      <p:sp>
        <p:nvSpPr>
          <p:cNvPr id="30" name="Text Box 21"/>
          <p:cNvSpPr txBox="1">
            <a:spLocks noChangeArrowheads="1"/>
          </p:cNvSpPr>
          <p:nvPr userDrawn="1"/>
        </p:nvSpPr>
        <p:spPr bwMode="auto">
          <a:xfrm rot="16200000">
            <a:off x="-602138" y="4289684"/>
            <a:ext cx="1758106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 anchorCtr="0">
            <a:spAutoFit/>
          </a:bodyPr>
          <a:lstStyle>
            <a:lvl1pPr algn="l" defTabSz="1169988">
              <a:defRPr>
                <a:solidFill>
                  <a:schemeClr val="tx1"/>
                </a:solidFill>
                <a:latin typeface="Arial" charset="0"/>
              </a:defRPr>
            </a:lvl1pPr>
            <a:lvl2pPr marL="585788" algn="l" defTabSz="1169988">
              <a:defRPr>
                <a:solidFill>
                  <a:schemeClr val="tx1"/>
                </a:solidFill>
                <a:latin typeface="Arial" charset="0"/>
              </a:defRPr>
            </a:lvl2pPr>
            <a:lvl3pPr marL="1169988" algn="l" defTabSz="1169988">
              <a:defRPr>
                <a:solidFill>
                  <a:schemeClr val="tx1"/>
                </a:solidFill>
                <a:latin typeface="Arial" charset="0"/>
              </a:defRPr>
            </a:lvl3pPr>
            <a:lvl4pPr marL="1755775" algn="l" defTabSz="1169988">
              <a:defRPr>
                <a:solidFill>
                  <a:schemeClr val="tx1"/>
                </a:solidFill>
                <a:latin typeface="Arial" charset="0"/>
              </a:defRPr>
            </a:lvl4pPr>
            <a:lvl5pPr marL="2338388" algn="l" defTabSz="1169988">
              <a:defRPr>
                <a:solidFill>
                  <a:schemeClr val="tx1"/>
                </a:solidFill>
                <a:latin typeface="Arial" charset="0"/>
              </a:defRPr>
            </a:lvl5pPr>
            <a:lvl6pPr marL="2795588" defTabSz="1169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52788" defTabSz="1169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09988" defTabSz="1169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67188" defTabSz="1169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sz="1200" b="1" dirty="0" smtClean="0">
                <a:solidFill>
                  <a:schemeClr val="bg1"/>
                </a:solidFill>
              </a:rPr>
              <a:t>NASS</a:t>
            </a:r>
            <a:endParaRPr lang="de-DE" sz="1200" b="1" dirty="0">
              <a:solidFill>
                <a:schemeClr val="bg1"/>
              </a:solidFill>
            </a:endParaRPr>
          </a:p>
        </p:txBody>
      </p:sp>
      <p:sp>
        <p:nvSpPr>
          <p:cNvPr id="33" name="Rectangle 23"/>
          <p:cNvSpPr>
            <a:spLocks noChangeArrowheads="1"/>
          </p:cNvSpPr>
          <p:nvPr userDrawn="1"/>
        </p:nvSpPr>
        <p:spPr bwMode="auto">
          <a:xfrm>
            <a:off x="-4761" y="5261077"/>
            <a:ext cx="614364" cy="1758106"/>
          </a:xfrm>
          <a:prstGeom prst="rect">
            <a:avLst/>
          </a:prstGeom>
          <a:solidFill>
            <a:srgbClr val="C4D882"/>
          </a:solidFill>
          <a:ln>
            <a:noFill/>
          </a:ln>
          <a:effectLst/>
        </p:spPr>
        <p:txBody>
          <a:bodyPr wrap="none" lIns="89974" tIns="46787" rIns="89974" bIns="46787" anchor="ctr">
            <a:noAutofit/>
          </a:bodyPr>
          <a:lstStyle/>
          <a:p>
            <a:endParaRPr lang="de-DE"/>
          </a:p>
        </p:txBody>
      </p:sp>
      <p:sp>
        <p:nvSpPr>
          <p:cNvPr id="34" name="Text Box 21"/>
          <p:cNvSpPr txBox="1">
            <a:spLocks noChangeArrowheads="1"/>
          </p:cNvSpPr>
          <p:nvPr userDrawn="1"/>
        </p:nvSpPr>
        <p:spPr bwMode="auto">
          <a:xfrm rot="16200000">
            <a:off x="-602138" y="6047792"/>
            <a:ext cx="1758106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 anchorCtr="0">
            <a:spAutoFit/>
          </a:bodyPr>
          <a:lstStyle>
            <a:lvl1pPr algn="l" defTabSz="1169988">
              <a:defRPr>
                <a:solidFill>
                  <a:schemeClr val="tx1"/>
                </a:solidFill>
                <a:latin typeface="Arial" charset="0"/>
              </a:defRPr>
            </a:lvl1pPr>
            <a:lvl2pPr marL="585788" algn="l" defTabSz="1169988">
              <a:defRPr>
                <a:solidFill>
                  <a:schemeClr val="tx1"/>
                </a:solidFill>
                <a:latin typeface="Arial" charset="0"/>
              </a:defRPr>
            </a:lvl2pPr>
            <a:lvl3pPr marL="1169988" algn="l" defTabSz="1169988">
              <a:defRPr>
                <a:solidFill>
                  <a:schemeClr val="tx1"/>
                </a:solidFill>
                <a:latin typeface="Arial" charset="0"/>
              </a:defRPr>
            </a:lvl3pPr>
            <a:lvl4pPr marL="1755775" algn="l" defTabSz="1169988">
              <a:defRPr>
                <a:solidFill>
                  <a:schemeClr val="tx1"/>
                </a:solidFill>
                <a:latin typeface="Arial" charset="0"/>
              </a:defRPr>
            </a:lvl4pPr>
            <a:lvl5pPr marL="2338388" algn="l" defTabSz="1169988">
              <a:defRPr>
                <a:solidFill>
                  <a:schemeClr val="tx1"/>
                </a:solidFill>
                <a:latin typeface="Arial" charset="0"/>
              </a:defRPr>
            </a:lvl5pPr>
            <a:lvl6pPr marL="2795588" defTabSz="1169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52788" defTabSz="1169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09988" defTabSz="1169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67188" defTabSz="1169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sz="1200" b="1" dirty="0" err="1" smtClean="0">
                <a:solidFill>
                  <a:schemeClr val="bg1"/>
                </a:solidFill>
              </a:rPr>
              <a:t>EVaSENS</a:t>
            </a:r>
            <a:endParaRPr lang="de-DE" sz="1200" b="1" dirty="0">
              <a:solidFill>
                <a:schemeClr val="bg1"/>
              </a:solidFill>
            </a:endParaRPr>
          </a:p>
        </p:txBody>
      </p:sp>
      <p:sp>
        <p:nvSpPr>
          <p:cNvPr id="37" name="Rectangle 23"/>
          <p:cNvSpPr>
            <a:spLocks noChangeArrowheads="1"/>
          </p:cNvSpPr>
          <p:nvPr userDrawn="1"/>
        </p:nvSpPr>
        <p:spPr bwMode="auto">
          <a:xfrm>
            <a:off x="-4761" y="7019184"/>
            <a:ext cx="614364" cy="1758106"/>
          </a:xfrm>
          <a:prstGeom prst="rect">
            <a:avLst/>
          </a:prstGeom>
          <a:solidFill>
            <a:srgbClr val="C4D882"/>
          </a:solidFill>
          <a:ln>
            <a:noFill/>
          </a:ln>
          <a:effectLst/>
        </p:spPr>
        <p:txBody>
          <a:bodyPr wrap="none" lIns="89974" tIns="46787" rIns="89974" bIns="46787" anchor="ctr">
            <a:noAutofit/>
          </a:bodyPr>
          <a:lstStyle/>
          <a:p>
            <a:endParaRPr lang="de-DE"/>
          </a:p>
        </p:txBody>
      </p:sp>
      <p:sp>
        <p:nvSpPr>
          <p:cNvPr id="38" name="Text Box 21"/>
          <p:cNvSpPr txBox="1">
            <a:spLocks noChangeArrowheads="1"/>
          </p:cNvSpPr>
          <p:nvPr userDrawn="1"/>
        </p:nvSpPr>
        <p:spPr bwMode="auto">
          <a:xfrm rot="16200000">
            <a:off x="-602138" y="7805900"/>
            <a:ext cx="1758106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 anchorCtr="0">
            <a:spAutoFit/>
          </a:bodyPr>
          <a:lstStyle>
            <a:lvl1pPr algn="l" defTabSz="1169988">
              <a:defRPr>
                <a:solidFill>
                  <a:schemeClr val="tx1"/>
                </a:solidFill>
                <a:latin typeface="Arial" charset="0"/>
              </a:defRPr>
            </a:lvl1pPr>
            <a:lvl2pPr marL="585788" algn="l" defTabSz="1169988">
              <a:defRPr>
                <a:solidFill>
                  <a:schemeClr val="tx1"/>
                </a:solidFill>
                <a:latin typeface="Arial" charset="0"/>
              </a:defRPr>
            </a:lvl2pPr>
            <a:lvl3pPr marL="1169988" algn="l" defTabSz="1169988">
              <a:defRPr>
                <a:solidFill>
                  <a:schemeClr val="tx1"/>
                </a:solidFill>
                <a:latin typeface="Arial" charset="0"/>
              </a:defRPr>
            </a:lvl3pPr>
            <a:lvl4pPr marL="1755775" algn="l" defTabSz="1169988">
              <a:defRPr>
                <a:solidFill>
                  <a:schemeClr val="tx1"/>
                </a:solidFill>
                <a:latin typeface="Arial" charset="0"/>
              </a:defRPr>
            </a:lvl4pPr>
            <a:lvl5pPr marL="2338388" algn="l" defTabSz="1169988">
              <a:defRPr>
                <a:solidFill>
                  <a:schemeClr val="tx1"/>
                </a:solidFill>
                <a:latin typeface="Arial" charset="0"/>
              </a:defRPr>
            </a:lvl5pPr>
            <a:lvl6pPr marL="2795588" defTabSz="1169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52788" defTabSz="1169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09988" defTabSz="1169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67188" defTabSz="1169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sz="1200" b="1" dirty="0" smtClean="0">
                <a:solidFill>
                  <a:schemeClr val="bg1"/>
                </a:solidFill>
              </a:rPr>
              <a:t>Ausblick</a:t>
            </a:r>
            <a:endParaRPr lang="de-DE" sz="1200" b="1" dirty="0">
              <a:solidFill>
                <a:schemeClr val="bg1"/>
              </a:solidFill>
            </a:endParaRPr>
          </a:p>
        </p:txBody>
      </p:sp>
      <p:cxnSp>
        <p:nvCxnSpPr>
          <p:cNvPr id="39" name="Gerade Verbindung 38"/>
          <p:cNvCxnSpPr/>
          <p:nvPr userDrawn="1"/>
        </p:nvCxnSpPr>
        <p:spPr bwMode="auto">
          <a:xfrm>
            <a:off x="-4761" y="8770667"/>
            <a:ext cx="614364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Gerade Verbindung 45"/>
          <p:cNvCxnSpPr/>
          <p:nvPr userDrawn="1"/>
        </p:nvCxnSpPr>
        <p:spPr bwMode="auto">
          <a:xfrm>
            <a:off x="-4761" y="1751484"/>
            <a:ext cx="614364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Gerade Verbindung 46"/>
          <p:cNvCxnSpPr/>
          <p:nvPr userDrawn="1"/>
        </p:nvCxnSpPr>
        <p:spPr bwMode="auto">
          <a:xfrm>
            <a:off x="-4761" y="3502967"/>
            <a:ext cx="614364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Gerade Verbindung 47"/>
          <p:cNvCxnSpPr/>
          <p:nvPr userDrawn="1"/>
        </p:nvCxnSpPr>
        <p:spPr bwMode="auto">
          <a:xfrm>
            <a:off x="-4761" y="5254450"/>
            <a:ext cx="614364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Gerade Verbindung 48"/>
          <p:cNvCxnSpPr/>
          <p:nvPr userDrawn="1"/>
        </p:nvCxnSpPr>
        <p:spPr bwMode="auto">
          <a:xfrm>
            <a:off x="-4761" y="7012558"/>
            <a:ext cx="614364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6" r:id="rId1"/>
    <p:sldLayoutId id="2147483711" r:id="rId2"/>
    <p:sldLayoutId id="2147483729" r:id="rId3"/>
  </p:sldLayoutIdLst>
  <p:timing>
    <p:tnLst>
      <p:par>
        <p:cTn id="1" dur="indefinite" restart="never" nodeType="tmRoot"/>
      </p:par>
    </p:tnLst>
  </p:timing>
  <p:txStyles>
    <p:titleStyle>
      <a:lvl1pPr algn="l" defTabSz="1169656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1169656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2pPr>
      <a:lvl3pPr algn="l" defTabSz="1169656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3pPr>
      <a:lvl4pPr algn="l" defTabSz="1169656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4pPr>
      <a:lvl5pPr algn="l" defTabSz="1169656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5pPr>
      <a:lvl6pPr marL="457070" algn="l" defTabSz="1169656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6pPr>
      <a:lvl7pPr marL="914140" algn="l" defTabSz="1169656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7pPr>
      <a:lvl8pPr marL="1371211" algn="l" defTabSz="1169656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8pPr>
      <a:lvl9pPr marL="1828281" algn="l" defTabSz="1169656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438025" indent="-438025" algn="l" defTabSz="1169656" rtl="0" fontAlgn="base">
        <a:spcBef>
          <a:spcPct val="20000"/>
        </a:spcBef>
        <a:spcAft>
          <a:spcPct val="0"/>
        </a:spcAft>
        <a:buFont typeface="Wingdings" pitchFamily="2" charset="2"/>
        <a:defRPr sz="2000" b="1">
          <a:solidFill>
            <a:schemeClr val="bg1"/>
          </a:solidFill>
          <a:latin typeface="+mn-lt"/>
          <a:ea typeface="+mn-ea"/>
          <a:cs typeface="+mn-cs"/>
        </a:defRPr>
      </a:lvl1pPr>
      <a:lvl2pPr marL="950643" indent="-365022" algn="l" defTabSz="1169656" rtl="0" fontAlgn="base">
        <a:spcBef>
          <a:spcPct val="20000"/>
        </a:spcBef>
        <a:spcAft>
          <a:spcPct val="0"/>
        </a:spcAft>
        <a:buFont typeface="Wingdings" pitchFamily="2" charset="2"/>
        <a:defRPr sz="2000" b="1">
          <a:solidFill>
            <a:schemeClr val="bg1"/>
          </a:solidFill>
          <a:latin typeface="+mn-lt"/>
          <a:cs typeface="+mn-cs"/>
        </a:defRPr>
      </a:lvl2pPr>
      <a:lvl3pPr marL="1463258" indent="-293604" algn="l" defTabSz="1169656" rtl="0" fontAlgn="base">
        <a:spcBef>
          <a:spcPct val="20000"/>
        </a:spcBef>
        <a:spcAft>
          <a:spcPct val="0"/>
        </a:spcAft>
        <a:buFont typeface="Wingdings" pitchFamily="2" charset="2"/>
        <a:defRPr sz="2000" b="1">
          <a:solidFill>
            <a:schemeClr val="bg1"/>
          </a:solidFill>
          <a:latin typeface="+mn-lt"/>
          <a:cs typeface="+mn-cs"/>
        </a:defRPr>
      </a:lvl3pPr>
      <a:lvl4pPr marL="2047293" indent="-292017" algn="l" defTabSz="1169656" rtl="0" fontAlgn="base">
        <a:spcBef>
          <a:spcPct val="20000"/>
        </a:spcBef>
        <a:spcAft>
          <a:spcPct val="0"/>
        </a:spcAft>
        <a:buFont typeface="Wingdings" pitchFamily="2" charset="2"/>
        <a:defRPr sz="2000" b="1">
          <a:solidFill>
            <a:schemeClr val="bg1"/>
          </a:solidFill>
          <a:latin typeface="+mn-lt"/>
          <a:cs typeface="+mn-cs"/>
        </a:defRPr>
      </a:lvl4pPr>
      <a:lvl5pPr marL="2632914" indent="-295191" algn="l" defTabSz="1169656" rtl="0" fontAlgn="base">
        <a:spcBef>
          <a:spcPct val="20000"/>
        </a:spcBef>
        <a:spcAft>
          <a:spcPct val="0"/>
        </a:spcAft>
        <a:buFont typeface="Wingdings" pitchFamily="2" charset="2"/>
        <a:defRPr sz="2000" b="1">
          <a:solidFill>
            <a:schemeClr val="bg1"/>
          </a:solidFill>
          <a:latin typeface="+mn-lt"/>
          <a:cs typeface="+mn-cs"/>
        </a:defRPr>
      </a:lvl5pPr>
      <a:lvl6pPr marL="3089984" indent="-295191" algn="l" defTabSz="1169656" rtl="0" fontAlgn="base">
        <a:spcBef>
          <a:spcPct val="20000"/>
        </a:spcBef>
        <a:spcAft>
          <a:spcPct val="0"/>
        </a:spcAft>
        <a:buFont typeface="Wingdings" pitchFamily="2" charset="2"/>
        <a:defRPr sz="2000" b="1">
          <a:solidFill>
            <a:schemeClr val="bg1"/>
          </a:solidFill>
          <a:latin typeface="+mn-lt"/>
          <a:cs typeface="+mn-cs"/>
        </a:defRPr>
      </a:lvl6pPr>
      <a:lvl7pPr marL="3547055" indent="-295191" algn="l" defTabSz="1169656" rtl="0" fontAlgn="base">
        <a:spcBef>
          <a:spcPct val="20000"/>
        </a:spcBef>
        <a:spcAft>
          <a:spcPct val="0"/>
        </a:spcAft>
        <a:buFont typeface="Wingdings" pitchFamily="2" charset="2"/>
        <a:defRPr sz="2000" b="1">
          <a:solidFill>
            <a:schemeClr val="bg1"/>
          </a:solidFill>
          <a:latin typeface="+mn-lt"/>
          <a:cs typeface="+mn-cs"/>
        </a:defRPr>
      </a:lvl7pPr>
      <a:lvl8pPr marL="4004124" indent="-295191" algn="l" defTabSz="1169656" rtl="0" fontAlgn="base">
        <a:spcBef>
          <a:spcPct val="20000"/>
        </a:spcBef>
        <a:spcAft>
          <a:spcPct val="0"/>
        </a:spcAft>
        <a:buFont typeface="Wingdings" pitchFamily="2" charset="2"/>
        <a:defRPr sz="2000" b="1">
          <a:solidFill>
            <a:schemeClr val="bg1"/>
          </a:solidFill>
          <a:latin typeface="+mn-lt"/>
          <a:cs typeface="+mn-cs"/>
        </a:defRPr>
      </a:lvl8pPr>
      <a:lvl9pPr marL="4461195" indent="-295191" algn="l" defTabSz="1169656" rtl="0" fontAlgn="base">
        <a:spcBef>
          <a:spcPct val="20000"/>
        </a:spcBef>
        <a:spcAft>
          <a:spcPct val="0"/>
        </a:spcAft>
        <a:buFont typeface="Wingdings" pitchFamily="2" charset="2"/>
        <a:defRPr sz="2000" b="1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1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70" algn="l" defTabSz="9141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40" algn="l" defTabSz="9141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11" algn="l" defTabSz="9141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81" algn="l" defTabSz="9141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50" algn="l" defTabSz="9141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20" algn="l" defTabSz="9141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90" algn="l" defTabSz="9141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60" algn="l" defTabSz="9141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0999" name="Rectangle 23"/>
          <p:cNvSpPr>
            <a:spLocks noChangeArrowheads="1"/>
          </p:cNvSpPr>
          <p:nvPr userDrawn="1"/>
        </p:nvSpPr>
        <p:spPr bwMode="auto">
          <a:xfrm>
            <a:off x="-4761" y="0"/>
            <a:ext cx="614364" cy="1758106"/>
          </a:xfrm>
          <a:prstGeom prst="rect">
            <a:avLst/>
          </a:prstGeom>
          <a:solidFill>
            <a:srgbClr val="C4D882"/>
          </a:solidFill>
          <a:ln>
            <a:noFill/>
          </a:ln>
          <a:effectLst/>
        </p:spPr>
        <p:txBody>
          <a:bodyPr wrap="none" lIns="89974" tIns="46787" rIns="89974" bIns="46787" anchor="ctr">
            <a:noAutofit/>
          </a:bodyPr>
          <a:lstStyle/>
          <a:p>
            <a:pPr lvl="0"/>
            <a:endParaRPr lang="de-DE"/>
          </a:p>
        </p:txBody>
      </p:sp>
      <p:sp>
        <p:nvSpPr>
          <p:cNvPr id="10750997" name="Text Box 21"/>
          <p:cNvSpPr txBox="1">
            <a:spLocks noChangeArrowheads="1"/>
          </p:cNvSpPr>
          <p:nvPr userDrawn="1"/>
        </p:nvSpPr>
        <p:spPr bwMode="auto">
          <a:xfrm rot="16200000">
            <a:off x="-602138" y="786717"/>
            <a:ext cx="1758106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 anchorCtr="0">
            <a:spAutoFit/>
          </a:bodyPr>
          <a:lstStyle>
            <a:lvl1pPr algn="l" defTabSz="1169988">
              <a:defRPr>
                <a:solidFill>
                  <a:schemeClr val="tx1"/>
                </a:solidFill>
                <a:latin typeface="Arial" charset="0"/>
              </a:defRPr>
            </a:lvl1pPr>
            <a:lvl2pPr marL="585788" algn="l" defTabSz="1169988">
              <a:defRPr>
                <a:solidFill>
                  <a:schemeClr val="tx1"/>
                </a:solidFill>
                <a:latin typeface="Arial" charset="0"/>
              </a:defRPr>
            </a:lvl2pPr>
            <a:lvl3pPr marL="1169988" algn="l" defTabSz="1169988">
              <a:defRPr>
                <a:solidFill>
                  <a:schemeClr val="tx1"/>
                </a:solidFill>
                <a:latin typeface="Arial" charset="0"/>
              </a:defRPr>
            </a:lvl3pPr>
            <a:lvl4pPr marL="1755775" algn="l" defTabSz="1169988">
              <a:defRPr>
                <a:solidFill>
                  <a:schemeClr val="tx1"/>
                </a:solidFill>
                <a:latin typeface="Arial" charset="0"/>
              </a:defRPr>
            </a:lvl4pPr>
            <a:lvl5pPr marL="2338388" algn="l" defTabSz="1169988">
              <a:defRPr>
                <a:solidFill>
                  <a:schemeClr val="tx1"/>
                </a:solidFill>
                <a:latin typeface="Arial" charset="0"/>
              </a:defRPr>
            </a:lvl5pPr>
            <a:lvl6pPr marL="2795588" defTabSz="1169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52788" defTabSz="1169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09988" defTabSz="1169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67188" defTabSz="1169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sz="1200" b="1" dirty="0" smtClean="0">
                <a:solidFill>
                  <a:schemeClr val="bg1"/>
                </a:solidFill>
              </a:rPr>
              <a:t>Vorstellung</a:t>
            </a:r>
            <a:endParaRPr lang="de-DE" sz="1200" b="1" dirty="0">
              <a:solidFill>
                <a:schemeClr val="bg1"/>
              </a:solidFill>
            </a:endParaRPr>
          </a:p>
        </p:txBody>
      </p:sp>
      <p:sp>
        <p:nvSpPr>
          <p:cNvPr id="25" name="Rectangle 23"/>
          <p:cNvSpPr>
            <a:spLocks noChangeArrowheads="1"/>
          </p:cNvSpPr>
          <p:nvPr userDrawn="1"/>
        </p:nvSpPr>
        <p:spPr bwMode="auto">
          <a:xfrm>
            <a:off x="-4761" y="1751484"/>
            <a:ext cx="614364" cy="1758106"/>
          </a:xfrm>
          <a:prstGeom prst="rect">
            <a:avLst/>
          </a:prstGeom>
          <a:solidFill>
            <a:srgbClr val="2F765A"/>
          </a:solidFill>
          <a:ln>
            <a:noFill/>
          </a:ln>
          <a:effectLst/>
        </p:spPr>
        <p:txBody>
          <a:bodyPr wrap="none" lIns="89974" tIns="46787" rIns="89974" bIns="46787" anchor="ctr">
            <a:noAutofit/>
          </a:bodyPr>
          <a:lstStyle/>
          <a:p>
            <a:pPr lvl="0"/>
            <a:endParaRPr lang="de-DE">
              <a:solidFill>
                <a:srgbClr val="FFFFFF"/>
              </a:solidFill>
            </a:endParaRPr>
          </a:p>
        </p:txBody>
      </p:sp>
      <p:sp>
        <p:nvSpPr>
          <p:cNvPr id="26" name="Text Box 21"/>
          <p:cNvSpPr txBox="1">
            <a:spLocks noChangeArrowheads="1"/>
          </p:cNvSpPr>
          <p:nvPr userDrawn="1"/>
        </p:nvSpPr>
        <p:spPr bwMode="auto">
          <a:xfrm rot="16200000">
            <a:off x="-602138" y="2538200"/>
            <a:ext cx="1758106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 anchorCtr="0">
            <a:spAutoFit/>
          </a:bodyPr>
          <a:lstStyle>
            <a:lvl1pPr algn="l" defTabSz="1169988">
              <a:defRPr>
                <a:solidFill>
                  <a:schemeClr val="tx1"/>
                </a:solidFill>
                <a:latin typeface="Arial" charset="0"/>
              </a:defRPr>
            </a:lvl1pPr>
            <a:lvl2pPr marL="585788" algn="l" defTabSz="1169988">
              <a:defRPr>
                <a:solidFill>
                  <a:schemeClr val="tx1"/>
                </a:solidFill>
                <a:latin typeface="Arial" charset="0"/>
              </a:defRPr>
            </a:lvl2pPr>
            <a:lvl3pPr marL="1169988" algn="l" defTabSz="1169988">
              <a:defRPr>
                <a:solidFill>
                  <a:schemeClr val="tx1"/>
                </a:solidFill>
                <a:latin typeface="Arial" charset="0"/>
              </a:defRPr>
            </a:lvl3pPr>
            <a:lvl4pPr marL="1755775" algn="l" defTabSz="1169988">
              <a:defRPr>
                <a:solidFill>
                  <a:schemeClr val="tx1"/>
                </a:solidFill>
                <a:latin typeface="Arial" charset="0"/>
              </a:defRPr>
            </a:lvl4pPr>
            <a:lvl5pPr marL="2338388" algn="l" defTabSz="1169988">
              <a:defRPr>
                <a:solidFill>
                  <a:schemeClr val="tx1"/>
                </a:solidFill>
                <a:latin typeface="Arial" charset="0"/>
              </a:defRPr>
            </a:lvl5pPr>
            <a:lvl6pPr marL="2795588" defTabSz="1169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52788" defTabSz="1169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09988" defTabSz="1169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67188" defTabSz="1169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sz="1200" b="1" dirty="0" smtClean="0">
                <a:solidFill>
                  <a:srgbClr val="FFFFFF"/>
                </a:solidFill>
              </a:rPr>
              <a:t>Ansprechpartnerin</a:t>
            </a:r>
            <a:endParaRPr lang="de-DE" sz="1200" b="1" dirty="0">
              <a:solidFill>
                <a:srgbClr val="FFFFFF"/>
              </a:solidFill>
            </a:endParaRPr>
          </a:p>
        </p:txBody>
      </p:sp>
      <p:sp>
        <p:nvSpPr>
          <p:cNvPr id="29" name="Rectangle 23"/>
          <p:cNvSpPr>
            <a:spLocks noChangeArrowheads="1"/>
          </p:cNvSpPr>
          <p:nvPr userDrawn="1"/>
        </p:nvSpPr>
        <p:spPr bwMode="auto">
          <a:xfrm>
            <a:off x="-4761" y="3502969"/>
            <a:ext cx="614364" cy="1758106"/>
          </a:xfrm>
          <a:prstGeom prst="rect">
            <a:avLst/>
          </a:prstGeom>
          <a:solidFill>
            <a:srgbClr val="C4D882"/>
          </a:solidFill>
          <a:ln>
            <a:noFill/>
          </a:ln>
          <a:effectLst/>
        </p:spPr>
        <p:txBody>
          <a:bodyPr wrap="none" lIns="89974" tIns="46787" rIns="89974" bIns="46787" anchor="ctr">
            <a:noAutofit/>
          </a:bodyPr>
          <a:lstStyle/>
          <a:p>
            <a:endParaRPr lang="de-DE"/>
          </a:p>
        </p:txBody>
      </p:sp>
      <p:sp>
        <p:nvSpPr>
          <p:cNvPr id="30" name="Text Box 21"/>
          <p:cNvSpPr txBox="1">
            <a:spLocks noChangeArrowheads="1"/>
          </p:cNvSpPr>
          <p:nvPr userDrawn="1"/>
        </p:nvSpPr>
        <p:spPr bwMode="auto">
          <a:xfrm rot="16200000">
            <a:off x="-602138" y="4289684"/>
            <a:ext cx="1758106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 anchorCtr="0">
            <a:spAutoFit/>
          </a:bodyPr>
          <a:lstStyle>
            <a:lvl1pPr algn="l" defTabSz="1169988">
              <a:defRPr>
                <a:solidFill>
                  <a:schemeClr val="tx1"/>
                </a:solidFill>
                <a:latin typeface="Arial" charset="0"/>
              </a:defRPr>
            </a:lvl1pPr>
            <a:lvl2pPr marL="585788" algn="l" defTabSz="1169988">
              <a:defRPr>
                <a:solidFill>
                  <a:schemeClr val="tx1"/>
                </a:solidFill>
                <a:latin typeface="Arial" charset="0"/>
              </a:defRPr>
            </a:lvl2pPr>
            <a:lvl3pPr marL="1169988" algn="l" defTabSz="1169988">
              <a:defRPr>
                <a:solidFill>
                  <a:schemeClr val="tx1"/>
                </a:solidFill>
                <a:latin typeface="Arial" charset="0"/>
              </a:defRPr>
            </a:lvl3pPr>
            <a:lvl4pPr marL="1755775" algn="l" defTabSz="1169988">
              <a:defRPr>
                <a:solidFill>
                  <a:schemeClr val="tx1"/>
                </a:solidFill>
                <a:latin typeface="Arial" charset="0"/>
              </a:defRPr>
            </a:lvl4pPr>
            <a:lvl5pPr marL="2338388" algn="l" defTabSz="1169988">
              <a:defRPr>
                <a:solidFill>
                  <a:schemeClr val="tx1"/>
                </a:solidFill>
                <a:latin typeface="Arial" charset="0"/>
              </a:defRPr>
            </a:lvl5pPr>
            <a:lvl6pPr marL="2795588" defTabSz="1169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52788" defTabSz="1169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09988" defTabSz="1169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67188" defTabSz="1169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sz="1200" b="1" dirty="0" smtClean="0">
                <a:solidFill>
                  <a:schemeClr val="bg1"/>
                </a:solidFill>
              </a:rPr>
              <a:t>NASS</a:t>
            </a:r>
            <a:endParaRPr lang="de-DE" sz="1200" b="1" dirty="0">
              <a:solidFill>
                <a:schemeClr val="bg1"/>
              </a:solidFill>
            </a:endParaRPr>
          </a:p>
        </p:txBody>
      </p:sp>
      <p:sp>
        <p:nvSpPr>
          <p:cNvPr id="33" name="Rectangle 23"/>
          <p:cNvSpPr>
            <a:spLocks noChangeArrowheads="1"/>
          </p:cNvSpPr>
          <p:nvPr userDrawn="1"/>
        </p:nvSpPr>
        <p:spPr bwMode="auto">
          <a:xfrm>
            <a:off x="-4761" y="5261077"/>
            <a:ext cx="614364" cy="1758106"/>
          </a:xfrm>
          <a:prstGeom prst="rect">
            <a:avLst/>
          </a:prstGeom>
          <a:solidFill>
            <a:srgbClr val="C4D882"/>
          </a:solidFill>
          <a:ln>
            <a:noFill/>
          </a:ln>
          <a:effectLst/>
        </p:spPr>
        <p:txBody>
          <a:bodyPr wrap="none" lIns="89974" tIns="46787" rIns="89974" bIns="46787" anchor="ctr">
            <a:noAutofit/>
          </a:bodyPr>
          <a:lstStyle/>
          <a:p>
            <a:endParaRPr lang="de-DE"/>
          </a:p>
        </p:txBody>
      </p:sp>
      <p:sp>
        <p:nvSpPr>
          <p:cNvPr id="34" name="Text Box 21"/>
          <p:cNvSpPr txBox="1">
            <a:spLocks noChangeArrowheads="1"/>
          </p:cNvSpPr>
          <p:nvPr userDrawn="1"/>
        </p:nvSpPr>
        <p:spPr bwMode="auto">
          <a:xfrm rot="16200000">
            <a:off x="-602138" y="6047792"/>
            <a:ext cx="1758106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 anchorCtr="0">
            <a:spAutoFit/>
          </a:bodyPr>
          <a:lstStyle>
            <a:lvl1pPr algn="l" defTabSz="1169988">
              <a:defRPr>
                <a:solidFill>
                  <a:schemeClr val="tx1"/>
                </a:solidFill>
                <a:latin typeface="Arial" charset="0"/>
              </a:defRPr>
            </a:lvl1pPr>
            <a:lvl2pPr marL="585788" algn="l" defTabSz="1169988">
              <a:defRPr>
                <a:solidFill>
                  <a:schemeClr val="tx1"/>
                </a:solidFill>
                <a:latin typeface="Arial" charset="0"/>
              </a:defRPr>
            </a:lvl2pPr>
            <a:lvl3pPr marL="1169988" algn="l" defTabSz="1169988">
              <a:defRPr>
                <a:solidFill>
                  <a:schemeClr val="tx1"/>
                </a:solidFill>
                <a:latin typeface="Arial" charset="0"/>
              </a:defRPr>
            </a:lvl3pPr>
            <a:lvl4pPr marL="1755775" algn="l" defTabSz="1169988">
              <a:defRPr>
                <a:solidFill>
                  <a:schemeClr val="tx1"/>
                </a:solidFill>
                <a:latin typeface="Arial" charset="0"/>
              </a:defRPr>
            </a:lvl4pPr>
            <a:lvl5pPr marL="2338388" algn="l" defTabSz="1169988">
              <a:defRPr>
                <a:solidFill>
                  <a:schemeClr val="tx1"/>
                </a:solidFill>
                <a:latin typeface="Arial" charset="0"/>
              </a:defRPr>
            </a:lvl5pPr>
            <a:lvl6pPr marL="2795588" defTabSz="1169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52788" defTabSz="1169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09988" defTabSz="1169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67188" defTabSz="1169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sz="1200" b="1" dirty="0" err="1" smtClean="0">
                <a:solidFill>
                  <a:schemeClr val="bg1"/>
                </a:solidFill>
              </a:rPr>
              <a:t>EVaSENS</a:t>
            </a:r>
            <a:endParaRPr lang="de-DE" sz="1200" b="1" dirty="0">
              <a:solidFill>
                <a:schemeClr val="bg1"/>
              </a:solidFill>
            </a:endParaRPr>
          </a:p>
        </p:txBody>
      </p:sp>
      <p:sp>
        <p:nvSpPr>
          <p:cNvPr id="37" name="Rectangle 23"/>
          <p:cNvSpPr>
            <a:spLocks noChangeArrowheads="1"/>
          </p:cNvSpPr>
          <p:nvPr userDrawn="1"/>
        </p:nvSpPr>
        <p:spPr bwMode="auto">
          <a:xfrm>
            <a:off x="-4761" y="7019184"/>
            <a:ext cx="614364" cy="1758106"/>
          </a:xfrm>
          <a:prstGeom prst="rect">
            <a:avLst/>
          </a:prstGeom>
          <a:solidFill>
            <a:srgbClr val="C4D882"/>
          </a:solidFill>
          <a:ln>
            <a:noFill/>
          </a:ln>
          <a:effectLst/>
        </p:spPr>
        <p:txBody>
          <a:bodyPr wrap="none" lIns="89974" tIns="46787" rIns="89974" bIns="46787" anchor="ctr">
            <a:noAutofit/>
          </a:bodyPr>
          <a:lstStyle/>
          <a:p>
            <a:endParaRPr lang="de-DE"/>
          </a:p>
        </p:txBody>
      </p:sp>
      <p:sp>
        <p:nvSpPr>
          <p:cNvPr id="38" name="Text Box 21"/>
          <p:cNvSpPr txBox="1">
            <a:spLocks noChangeArrowheads="1"/>
          </p:cNvSpPr>
          <p:nvPr userDrawn="1"/>
        </p:nvSpPr>
        <p:spPr bwMode="auto">
          <a:xfrm rot="16200000">
            <a:off x="-602138" y="7805900"/>
            <a:ext cx="1758106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 anchorCtr="0">
            <a:spAutoFit/>
          </a:bodyPr>
          <a:lstStyle>
            <a:lvl1pPr algn="l" defTabSz="1169988">
              <a:defRPr>
                <a:solidFill>
                  <a:schemeClr val="tx1"/>
                </a:solidFill>
                <a:latin typeface="Arial" charset="0"/>
              </a:defRPr>
            </a:lvl1pPr>
            <a:lvl2pPr marL="585788" algn="l" defTabSz="1169988">
              <a:defRPr>
                <a:solidFill>
                  <a:schemeClr val="tx1"/>
                </a:solidFill>
                <a:latin typeface="Arial" charset="0"/>
              </a:defRPr>
            </a:lvl2pPr>
            <a:lvl3pPr marL="1169988" algn="l" defTabSz="1169988">
              <a:defRPr>
                <a:solidFill>
                  <a:schemeClr val="tx1"/>
                </a:solidFill>
                <a:latin typeface="Arial" charset="0"/>
              </a:defRPr>
            </a:lvl3pPr>
            <a:lvl4pPr marL="1755775" algn="l" defTabSz="1169988">
              <a:defRPr>
                <a:solidFill>
                  <a:schemeClr val="tx1"/>
                </a:solidFill>
                <a:latin typeface="Arial" charset="0"/>
              </a:defRPr>
            </a:lvl4pPr>
            <a:lvl5pPr marL="2338388" algn="l" defTabSz="1169988">
              <a:defRPr>
                <a:solidFill>
                  <a:schemeClr val="tx1"/>
                </a:solidFill>
                <a:latin typeface="Arial" charset="0"/>
              </a:defRPr>
            </a:lvl5pPr>
            <a:lvl6pPr marL="2795588" defTabSz="1169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52788" defTabSz="1169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09988" defTabSz="1169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67188" defTabSz="1169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sz="1200" b="1" dirty="0" smtClean="0">
                <a:solidFill>
                  <a:schemeClr val="bg1"/>
                </a:solidFill>
              </a:rPr>
              <a:t>Ausblick</a:t>
            </a:r>
            <a:endParaRPr lang="de-DE" sz="1200" b="1" dirty="0">
              <a:solidFill>
                <a:schemeClr val="bg1"/>
              </a:solidFill>
            </a:endParaRPr>
          </a:p>
        </p:txBody>
      </p:sp>
      <p:cxnSp>
        <p:nvCxnSpPr>
          <p:cNvPr id="39" name="Gerade Verbindung 38"/>
          <p:cNvCxnSpPr/>
          <p:nvPr userDrawn="1"/>
        </p:nvCxnSpPr>
        <p:spPr bwMode="auto">
          <a:xfrm>
            <a:off x="-4761" y="8770667"/>
            <a:ext cx="614364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Gerade Verbindung 44"/>
          <p:cNvCxnSpPr/>
          <p:nvPr userDrawn="1"/>
        </p:nvCxnSpPr>
        <p:spPr bwMode="auto">
          <a:xfrm>
            <a:off x="-4761" y="1751484"/>
            <a:ext cx="614364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Gerade Verbindung 45"/>
          <p:cNvCxnSpPr/>
          <p:nvPr userDrawn="1"/>
        </p:nvCxnSpPr>
        <p:spPr bwMode="auto">
          <a:xfrm>
            <a:off x="-4761" y="3502967"/>
            <a:ext cx="614364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Gerade Verbindung 46"/>
          <p:cNvCxnSpPr/>
          <p:nvPr userDrawn="1"/>
        </p:nvCxnSpPr>
        <p:spPr bwMode="auto">
          <a:xfrm>
            <a:off x="-4761" y="5254450"/>
            <a:ext cx="614364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Gerade Verbindung 47"/>
          <p:cNvCxnSpPr/>
          <p:nvPr userDrawn="1"/>
        </p:nvCxnSpPr>
        <p:spPr bwMode="auto">
          <a:xfrm>
            <a:off x="-4761" y="7012558"/>
            <a:ext cx="614364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05142089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13" r:id="rId1"/>
    <p:sldLayoutId id="2147483724" r:id="rId2"/>
  </p:sldLayoutIdLst>
  <p:timing>
    <p:tnLst>
      <p:par>
        <p:cTn id="1" dur="indefinite" restart="never" nodeType="tmRoot"/>
      </p:par>
    </p:tnLst>
  </p:timing>
  <p:txStyles>
    <p:titleStyle>
      <a:lvl1pPr algn="l" defTabSz="1169656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1169656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2pPr>
      <a:lvl3pPr algn="l" defTabSz="1169656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3pPr>
      <a:lvl4pPr algn="l" defTabSz="1169656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4pPr>
      <a:lvl5pPr algn="l" defTabSz="1169656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5pPr>
      <a:lvl6pPr marL="457070" algn="l" defTabSz="1169656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6pPr>
      <a:lvl7pPr marL="914140" algn="l" defTabSz="1169656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7pPr>
      <a:lvl8pPr marL="1371211" algn="l" defTabSz="1169656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8pPr>
      <a:lvl9pPr marL="1828281" algn="l" defTabSz="1169656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438025" indent="-438025" algn="l" defTabSz="1169656" rtl="0" fontAlgn="base">
        <a:spcBef>
          <a:spcPct val="20000"/>
        </a:spcBef>
        <a:spcAft>
          <a:spcPct val="0"/>
        </a:spcAft>
        <a:buFont typeface="Wingdings" pitchFamily="2" charset="2"/>
        <a:defRPr sz="2000" b="1">
          <a:solidFill>
            <a:schemeClr val="bg1"/>
          </a:solidFill>
          <a:latin typeface="+mn-lt"/>
          <a:ea typeface="+mn-ea"/>
          <a:cs typeface="+mn-cs"/>
        </a:defRPr>
      </a:lvl1pPr>
      <a:lvl2pPr marL="950643" indent="-365022" algn="l" defTabSz="1169656" rtl="0" fontAlgn="base">
        <a:spcBef>
          <a:spcPct val="20000"/>
        </a:spcBef>
        <a:spcAft>
          <a:spcPct val="0"/>
        </a:spcAft>
        <a:buFont typeface="Wingdings" pitchFamily="2" charset="2"/>
        <a:defRPr sz="2000" b="1">
          <a:solidFill>
            <a:schemeClr val="bg1"/>
          </a:solidFill>
          <a:latin typeface="+mn-lt"/>
          <a:cs typeface="+mn-cs"/>
        </a:defRPr>
      </a:lvl2pPr>
      <a:lvl3pPr marL="1463258" indent="-293604" algn="l" defTabSz="1169656" rtl="0" fontAlgn="base">
        <a:spcBef>
          <a:spcPct val="20000"/>
        </a:spcBef>
        <a:spcAft>
          <a:spcPct val="0"/>
        </a:spcAft>
        <a:buFont typeface="Wingdings" pitchFamily="2" charset="2"/>
        <a:defRPr sz="2000" b="1">
          <a:solidFill>
            <a:schemeClr val="bg1"/>
          </a:solidFill>
          <a:latin typeface="+mn-lt"/>
          <a:cs typeface="+mn-cs"/>
        </a:defRPr>
      </a:lvl3pPr>
      <a:lvl4pPr marL="2047293" indent="-292017" algn="l" defTabSz="1169656" rtl="0" fontAlgn="base">
        <a:spcBef>
          <a:spcPct val="20000"/>
        </a:spcBef>
        <a:spcAft>
          <a:spcPct val="0"/>
        </a:spcAft>
        <a:buFont typeface="Wingdings" pitchFamily="2" charset="2"/>
        <a:defRPr sz="2000" b="1">
          <a:solidFill>
            <a:schemeClr val="bg1"/>
          </a:solidFill>
          <a:latin typeface="+mn-lt"/>
          <a:cs typeface="+mn-cs"/>
        </a:defRPr>
      </a:lvl4pPr>
      <a:lvl5pPr marL="2632914" indent="-295191" algn="l" defTabSz="1169656" rtl="0" fontAlgn="base">
        <a:spcBef>
          <a:spcPct val="20000"/>
        </a:spcBef>
        <a:spcAft>
          <a:spcPct val="0"/>
        </a:spcAft>
        <a:buFont typeface="Wingdings" pitchFamily="2" charset="2"/>
        <a:defRPr sz="2000" b="1">
          <a:solidFill>
            <a:schemeClr val="bg1"/>
          </a:solidFill>
          <a:latin typeface="+mn-lt"/>
          <a:cs typeface="+mn-cs"/>
        </a:defRPr>
      </a:lvl5pPr>
      <a:lvl6pPr marL="3089984" indent="-295191" algn="l" defTabSz="1169656" rtl="0" fontAlgn="base">
        <a:spcBef>
          <a:spcPct val="20000"/>
        </a:spcBef>
        <a:spcAft>
          <a:spcPct val="0"/>
        </a:spcAft>
        <a:buFont typeface="Wingdings" pitchFamily="2" charset="2"/>
        <a:defRPr sz="2000" b="1">
          <a:solidFill>
            <a:schemeClr val="bg1"/>
          </a:solidFill>
          <a:latin typeface="+mn-lt"/>
          <a:cs typeface="+mn-cs"/>
        </a:defRPr>
      </a:lvl6pPr>
      <a:lvl7pPr marL="3547055" indent="-295191" algn="l" defTabSz="1169656" rtl="0" fontAlgn="base">
        <a:spcBef>
          <a:spcPct val="20000"/>
        </a:spcBef>
        <a:spcAft>
          <a:spcPct val="0"/>
        </a:spcAft>
        <a:buFont typeface="Wingdings" pitchFamily="2" charset="2"/>
        <a:defRPr sz="2000" b="1">
          <a:solidFill>
            <a:schemeClr val="bg1"/>
          </a:solidFill>
          <a:latin typeface="+mn-lt"/>
          <a:cs typeface="+mn-cs"/>
        </a:defRPr>
      </a:lvl7pPr>
      <a:lvl8pPr marL="4004124" indent="-295191" algn="l" defTabSz="1169656" rtl="0" fontAlgn="base">
        <a:spcBef>
          <a:spcPct val="20000"/>
        </a:spcBef>
        <a:spcAft>
          <a:spcPct val="0"/>
        </a:spcAft>
        <a:buFont typeface="Wingdings" pitchFamily="2" charset="2"/>
        <a:defRPr sz="2000" b="1">
          <a:solidFill>
            <a:schemeClr val="bg1"/>
          </a:solidFill>
          <a:latin typeface="+mn-lt"/>
          <a:cs typeface="+mn-cs"/>
        </a:defRPr>
      </a:lvl8pPr>
      <a:lvl9pPr marL="4461195" indent="-295191" algn="l" defTabSz="1169656" rtl="0" fontAlgn="base">
        <a:spcBef>
          <a:spcPct val="20000"/>
        </a:spcBef>
        <a:spcAft>
          <a:spcPct val="0"/>
        </a:spcAft>
        <a:buFont typeface="Wingdings" pitchFamily="2" charset="2"/>
        <a:defRPr sz="2000" b="1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1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70" algn="l" defTabSz="9141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40" algn="l" defTabSz="9141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11" algn="l" defTabSz="9141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81" algn="l" defTabSz="9141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50" algn="l" defTabSz="9141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20" algn="l" defTabSz="9141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90" algn="l" defTabSz="9141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60" algn="l" defTabSz="9141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0999" name="Rectangle 23"/>
          <p:cNvSpPr>
            <a:spLocks noChangeArrowheads="1"/>
          </p:cNvSpPr>
          <p:nvPr userDrawn="1"/>
        </p:nvSpPr>
        <p:spPr bwMode="auto">
          <a:xfrm>
            <a:off x="-4761" y="0"/>
            <a:ext cx="614364" cy="1758106"/>
          </a:xfrm>
          <a:prstGeom prst="rect">
            <a:avLst/>
          </a:prstGeom>
          <a:solidFill>
            <a:srgbClr val="C4D882"/>
          </a:solidFill>
          <a:ln>
            <a:noFill/>
          </a:ln>
          <a:effectLst/>
        </p:spPr>
        <p:txBody>
          <a:bodyPr wrap="none" lIns="89974" tIns="46787" rIns="89974" bIns="46787" anchor="ctr">
            <a:noAutofit/>
          </a:bodyPr>
          <a:lstStyle/>
          <a:p>
            <a:pPr lvl="0"/>
            <a:endParaRPr lang="de-DE"/>
          </a:p>
        </p:txBody>
      </p:sp>
      <p:sp>
        <p:nvSpPr>
          <p:cNvPr id="10750997" name="Text Box 21"/>
          <p:cNvSpPr txBox="1">
            <a:spLocks noChangeArrowheads="1"/>
          </p:cNvSpPr>
          <p:nvPr userDrawn="1"/>
        </p:nvSpPr>
        <p:spPr bwMode="auto">
          <a:xfrm rot="16200000">
            <a:off x="-602138" y="786717"/>
            <a:ext cx="1758106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 anchorCtr="0">
            <a:spAutoFit/>
          </a:bodyPr>
          <a:lstStyle>
            <a:lvl1pPr algn="l" defTabSz="1169988">
              <a:defRPr>
                <a:solidFill>
                  <a:schemeClr val="tx1"/>
                </a:solidFill>
                <a:latin typeface="Arial" charset="0"/>
              </a:defRPr>
            </a:lvl1pPr>
            <a:lvl2pPr marL="585788" algn="l" defTabSz="1169988">
              <a:defRPr>
                <a:solidFill>
                  <a:schemeClr val="tx1"/>
                </a:solidFill>
                <a:latin typeface="Arial" charset="0"/>
              </a:defRPr>
            </a:lvl2pPr>
            <a:lvl3pPr marL="1169988" algn="l" defTabSz="1169988">
              <a:defRPr>
                <a:solidFill>
                  <a:schemeClr val="tx1"/>
                </a:solidFill>
                <a:latin typeface="Arial" charset="0"/>
              </a:defRPr>
            </a:lvl3pPr>
            <a:lvl4pPr marL="1755775" algn="l" defTabSz="1169988">
              <a:defRPr>
                <a:solidFill>
                  <a:schemeClr val="tx1"/>
                </a:solidFill>
                <a:latin typeface="Arial" charset="0"/>
              </a:defRPr>
            </a:lvl4pPr>
            <a:lvl5pPr marL="2338388" algn="l" defTabSz="1169988">
              <a:defRPr>
                <a:solidFill>
                  <a:schemeClr val="tx1"/>
                </a:solidFill>
                <a:latin typeface="Arial" charset="0"/>
              </a:defRPr>
            </a:lvl5pPr>
            <a:lvl6pPr marL="2795588" defTabSz="1169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52788" defTabSz="1169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09988" defTabSz="1169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67188" defTabSz="1169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sz="1200" b="1" dirty="0" smtClean="0">
                <a:solidFill>
                  <a:schemeClr val="bg1"/>
                </a:solidFill>
              </a:rPr>
              <a:t>Vorstellung</a:t>
            </a:r>
            <a:endParaRPr lang="de-DE" sz="1200" b="1" dirty="0">
              <a:solidFill>
                <a:schemeClr val="bg1"/>
              </a:solidFill>
            </a:endParaRPr>
          </a:p>
        </p:txBody>
      </p:sp>
      <p:sp>
        <p:nvSpPr>
          <p:cNvPr id="25" name="Rectangle 23"/>
          <p:cNvSpPr>
            <a:spLocks noChangeArrowheads="1"/>
          </p:cNvSpPr>
          <p:nvPr userDrawn="1"/>
        </p:nvSpPr>
        <p:spPr bwMode="auto">
          <a:xfrm>
            <a:off x="-4761" y="1751484"/>
            <a:ext cx="614364" cy="1758106"/>
          </a:xfrm>
          <a:prstGeom prst="rect">
            <a:avLst/>
          </a:prstGeom>
          <a:solidFill>
            <a:srgbClr val="C4D882"/>
          </a:solidFill>
          <a:ln>
            <a:noFill/>
          </a:ln>
          <a:effectLst/>
        </p:spPr>
        <p:txBody>
          <a:bodyPr wrap="none" lIns="89974" tIns="46787" rIns="89974" bIns="46787" anchor="ctr">
            <a:noAutofit/>
          </a:bodyPr>
          <a:lstStyle/>
          <a:p>
            <a:endParaRPr lang="de-DE"/>
          </a:p>
        </p:txBody>
      </p:sp>
      <p:sp>
        <p:nvSpPr>
          <p:cNvPr id="26" name="Text Box 21"/>
          <p:cNvSpPr txBox="1">
            <a:spLocks noChangeArrowheads="1"/>
          </p:cNvSpPr>
          <p:nvPr userDrawn="1"/>
        </p:nvSpPr>
        <p:spPr bwMode="auto">
          <a:xfrm rot="16200000">
            <a:off x="-602138" y="2538200"/>
            <a:ext cx="1758106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 anchorCtr="0">
            <a:spAutoFit/>
          </a:bodyPr>
          <a:lstStyle>
            <a:lvl1pPr algn="l" defTabSz="1169988">
              <a:defRPr>
                <a:solidFill>
                  <a:schemeClr val="tx1"/>
                </a:solidFill>
                <a:latin typeface="Arial" charset="0"/>
              </a:defRPr>
            </a:lvl1pPr>
            <a:lvl2pPr marL="585788" algn="l" defTabSz="1169988">
              <a:defRPr>
                <a:solidFill>
                  <a:schemeClr val="tx1"/>
                </a:solidFill>
                <a:latin typeface="Arial" charset="0"/>
              </a:defRPr>
            </a:lvl2pPr>
            <a:lvl3pPr marL="1169988" algn="l" defTabSz="1169988">
              <a:defRPr>
                <a:solidFill>
                  <a:schemeClr val="tx1"/>
                </a:solidFill>
                <a:latin typeface="Arial" charset="0"/>
              </a:defRPr>
            </a:lvl3pPr>
            <a:lvl4pPr marL="1755775" algn="l" defTabSz="1169988">
              <a:defRPr>
                <a:solidFill>
                  <a:schemeClr val="tx1"/>
                </a:solidFill>
                <a:latin typeface="Arial" charset="0"/>
              </a:defRPr>
            </a:lvl4pPr>
            <a:lvl5pPr marL="2338388" algn="l" defTabSz="1169988">
              <a:defRPr>
                <a:solidFill>
                  <a:schemeClr val="tx1"/>
                </a:solidFill>
                <a:latin typeface="Arial" charset="0"/>
              </a:defRPr>
            </a:lvl5pPr>
            <a:lvl6pPr marL="2795588" defTabSz="1169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52788" defTabSz="1169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09988" defTabSz="1169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67188" defTabSz="1169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sz="1200" b="1" dirty="0" smtClean="0">
                <a:solidFill>
                  <a:schemeClr val="bg1"/>
                </a:solidFill>
              </a:rPr>
              <a:t>Ansprechpartnerin</a:t>
            </a:r>
            <a:endParaRPr lang="de-DE" sz="1200" b="1" dirty="0">
              <a:solidFill>
                <a:schemeClr val="bg1"/>
              </a:solidFill>
            </a:endParaRPr>
          </a:p>
        </p:txBody>
      </p:sp>
      <p:sp>
        <p:nvSpPr>
          <p:cNvPr id="29" name="Rectangle 23"/>
          <p:cNvSpPr>
            <a:spLocks noChangeArrowheads="1"/>
          </p:cNvSpPr>
          <p:nvPr userDrawn="1"/>
        </p:nvSpPr>
        <p:spPr bwMode="auto">
          <a:xfrm>
            <a:off x="-4761" y="3502969"/>
            <a:ext cx="614364" cy="1758106"/>
          </a:xfrm>
          <a:prstGeom prst="rect">
            <a:avLst/>
          </a:prstGeom>
          <a:solidFill>
            <a:srgbClr val="2F765A"/>
          </a:solidFill>
          <a:ln>
            <a:noFill/>
          </a:ln>
          <a:effectLst/>
        </p:spPr>
        <p:txBody>
          <a:bodyPr wrap="none" lIns="89974" tIns="46787" rIns="89974" bIns="46787" anchor="ctr">
            <a:noAutofit/>
          </a:bodyPr>
          <a:lstStyle/>
          <a:p>
            <a:pPr lvl="0"/>
            <a:endParaRPr lang="de-DE">
              <a:solidFill>
                <a:srgbClr val="FFFFFF"/>
              </a:solidFill>
            </a:endParaRPr>
          </a:p>
        </p:txBody>
      </p:sp>
      <p:sp>
        <p:nvSpPr>
          <p:cNvPr id="30" name="Text Box 21"/>
          <p:cNvSpPr txBox="1">
            <a:spLocks noChangeArrowheads="1"/>
          </p:cNvSpPr>
          <p:nvPr userDrawn="1"/>
        </p:nvSpPr>
        <p:spPr bwMode="auto">
          <a:xfrm rot="16200000">
            <a:off x="-602138" y="4289684"/>
            <a:ext cx="1758106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 anchorCtr="0">
            <a:spAutoFit/>
          </a:bodyPr>
          <a:lstStyle>
            <a:lvl1pPr algn="l" defTabSz="1169988">
              <a:defRPr>
                <a:solidFill>
                  <a:schemeClr val="tx1"/>
                </a:solidFill>
                <a:latin typeface="Arial" charset="0"/>
              </a:defRPr>
            </a:lvl1pPr>
            <a:lvl2pPr marL="585788" algn="l" defTabSz="1169988">
              <a:defRPr>
                <a:solidFill>
                  <a:schemeClr val="tx1"/>
                </a:solidFill>
                <a:latin typeface="Arial" charset="0"/>
              </a:defRPr>
            </a:lvl2pPr>
            <a:lvl3pPr marL="1169988" algn="l" defTabSz="1169988">
              <a:defRPr>
                <a:solidFill>
                  <a:schemeClr val="tx1"/>
                </a:solidFill>
                <a:latin typeface="Arial" charset="0"/>
              </a:defRPr>
            </a:lvl3pPr>
            <a:lvl4pPr marL="1755775" algn="l" defTabSz="1169988">
              <a:defRPr>
                <a:solidFill>
                  <a:schemeClr val="tx1"/>
                </a:solidFill>
                <a:latin typeface="Arial" charset="0"/>
              </a:defRPr>
            </a:lvl4pPr>
            <a:lvl5pPr marL="2338388" algn="l" defTabSz="1169988">
              <a:defRPr>
                <a:solidFill>
                  <a:schemeClr val="tx1"/>
                </a:solidFill>
                <a:latin typeface="Arial" charset="0"/>
              </a:defRPr>
            </a:lvl5pPr>
            <a:lvl6pPr marL="2795588" defTabSz="1169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52788" defTabSz="1169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09988" defTabSz="1169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67188" defTabSz="1169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sz="1200" b="1" dirty="0" smtClean="0">
                <a:solidFill>
                  <a:srgbClr val="FFFFFF"/>
                </a:solidFill>
              </a:rPr>
              <a:t>NASS</a:t>
            </a:r>
            <a:endParaRPr lang="de-DE" sz="1200" b="1" dirty="0">
              <a:solidFill>
                <a:srgbClr val="FFFFFF"/>
              </a:solidFill>
            </a:endParaRPr>
          </a:p>
        </p:txBody>
      </p:sp>
      <p:sp>
        <p:nvSpPr>
          <p:cNvPr id="33" name="Rectangle 23"/>
          <p:cNvSpPr>
            <a:spLocks noChangeArrowheads="1"/>
          </p:cNvSpPr>
          <p:nvPr userDrawn="1"/>
        </p:nvSpPr>
        <p:spPr bwMode="auto">
          <a:xfrm>
            <a:off x="-4761" y="5261077"/>
            <a:ext cx="614364" cy="1758106"/>
          </a:xfrm>
          <a:prstGeom prst="rect">
            <a:avLst/>
          </a:prstGeom>
          <a:solidFill>
            <a:srgbClr val="C4D882"/>
          </a:solidFill>
          <a:ln>
            <a:noFill/>
          </a:ln>
          <a:effectLst/>
        </p:spPr>
        <p:txBody>
          <a:bodyPr wrap="none" lIns="89974" tIns="46787" rIns="89974" bIns="46787" anchor="ctr">
            <a:noAutofit/>
          </a:bodyPr>
          <a:lstStyle/>
          <a:p>
            <a:endParaRPr lang="de-DE"/>
          </a:p>
        </p:txBody>
      </p:sp>
      <p:sp>
        <p:nvSpPr>
          <p:cNvPr id="34" name="Text Box 21"/>
          <p:cNvSpPr txBox="1">
            <a:spLocks noChangeArrowheads="1"/>
          </p:cNvSpPr>
          <p:nvPr userDrawn="1"/>
        </p:nvSpPr>
        <p:spPr bwMode="auto">
          <a:xfrm rot="16200000">
            <a:off x="-602138" y="6047792"/>
            <a:ext cx="1758106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 anchorCtr="0">
            <a:spAutoFit/>
          </a:bodyPr>
          <a:lstStyle>
            <a:lvl1pPr algn="l" defTabSz="1169988">
              <a:defRPr>
                <a:solidFill>
                  <a:schemeClr val="tx1"/>
                </a:solidFill>
                <a:latin typeface="Arial" charset="0"/>
              </a:defRPr>
            </a:lvl1pPr>
            <a:lvl2pPr marL="585788" algn="l" defTabSz="1169988">
              <a:defRPr>
                <a:solidFill>
                  <a:schemeClr val="tx1"/>
                </a:solidFill>
                <a:latin typeface="Arial" charset="0"/>
              </a:defRPr>
            </a:lvl2pPr>
            <a:lvl3pPr marL="1169988" algn="l" defTabSz="1169988">
              <a:defRPr>
                <a:solidFill>
                  <a:schemeClr val="tx1"/>
                </a:solidFill>
                <a:latin typeface="Arial" charset="0"/>
              </a:defRPr>
            </a:lvl3pPr>
            <a:lvl4pPr marL="1755775" algn="l" defTabSz="1169988">
              <a:defRPr>
                <a:solidFill>
                  <a:schemeClr val="tx1"/>
                </a:solidFill>
                <a:latin typeface="Arial" charset="0"/>
              </a:defRPr>
            </a:lvl4pPr>
            <a:lvl5pPr marL="2338388" algn="l" defTabSz="1169988">
              <a:defRPr>
                <a:solidFill>
                  <a:schemeClr val="tx1"/>
                </a:solidFill>
                <a:latin typeface="Arial" charset="0"/>
              </a:defRPr>
            </a:lvl5pPr>
            <a:lvl6pPr marL="2795588" defTabSz="1169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52788" defTabSz="1169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09988" defTabSz="1169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67188" defTabSz="1169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sz="1200" b="1" dirty="0" err="1" smtClean="0">
                <a:solidFill>
                  <a:schemeClr val="bg1"/>
                </a:solidFill>
              </a:rPr>
              <a:t>EVaSENS</a:t>
            </a:r>
            <a:endParaRPr lang="de-DE" sz="1200" b="1" dirty="0">
              <a:solidFill>
                <a:schemeClr val="bg1"/>
              </a:solidFill>
            </a:endParaRPr>
          </a:p>
        </p:txBody>
      </p:sp>
      <p:sp>
        <p:nvSpPr>
          <p:cNvPr id="37" name="Rectangle 23"/>
          <p:cNvSpPr>
            <a:spLocks noChangeArrowheads="1"/>
          </p:cNvSpPr>
          <p:nvPr userDrawn="1"/>
        </p:nvSpPr>
        <p:spPr bwMode="auto">
          <a:xfrm>
            <a:off x="-4761" y="7019184"/>
            <a:ext cx="614364" cy="1758106"/>
          </a:xfrm>
          <a:prstGeom prst="rect">
            <a:avLst/>
          </a:prstGeom>
          <a:solidFill>
            <a:srgbClr val="C4D882"/>
          </a:solidFill>
          <a:ln>
            <a:noFill/>
          </a:ln>
          <a:effectLst/>
        </p:spPr>
        <p:txBody>
          <a:bodyPr wrap="none" lIns="89974" tIns="46787" rIns="89974" bIns="46787" anchor="ctr">
            <a:noAutofit/>
          </a:bodyPr>
          <a:lstStyle/>
          <a:p>
            <a:endParaRPr lang="de-DE"/>
          </a:p>
        </p:txBody>
      </p:sp>
      <p:sp>
        <p:nvSpPr>
          <p:cNvPr id="38" name="Text Box 21"/>
          <p:cNvSpPr txBox="1">
            <a:spLocks noChangeArrowheads="1"/>
          </p:cNvSpPr>
          <p:nvPr userDrawn="1"/>
        </p:nvSpPr>
        <p:spPr bwMode="auto">
          <a:xfrm rot="16200000">
            <a:off x="-602138" y="7805900"/>
            <a:ext cx="1758106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 anchorCtr="0">
            <a:spAutoFit/>
          </a:bodyPr>
          <a:lstStyle>
            <a:lvl1pPr algn="l" defTabSz="1169988">
              <a:defRPr>
                <a:solidFill>
                  <a:schemeClr val="tx1"/>
                </a:solidFill>
                <a:latin typeface="Arial" charset="0"/>
              </a:defRPr>
            </a:lvl1pPr>
            <a:lvl2pPr marL="585788" algn="l" defTabSz="1169988">
              <a:defRPr>
                <a:solidFill>
                  <a:schemeClr val="tx1"/>
                </a:solidFill>
                <a:latin typeface="Arial" charset="0"/>
              </a:defRPr>
            </a:lvl2pPr>
            <a:lvl3pPr marL="1169988" algn="l" defTabSz="1169988">
              <a:defRPr>
                <a:solidFill>
                  <a:schemeClr val="tx1"/>
                </a:solidFill>
                <a:latin typeface="Arial" charset="0"/>
              </a:defRPr>
            </a:lvl3pPr>
            <a:lvl4pPr marL="1755775" algn="l" defTabSz="1169988">
              <a:defRPr>
                <a:solidFill>
                  <a:schemeClr val="tx1"/>
                </a:solidFill>
                <a:latin typeface="Arial" charset="0"/>
              </a:defRPr>
            </a:lvl4pPr>
            <a:lvl5pPr marL="2338388" algn="l" defTabSz="1169988">
              <a:defRPr>
                <a:solidFill>
                  <a:schemeClr val="tx1"/>
                </a:solidFill>
                <a:latin typeface="Arial" charset="0"/>
              </a:defRPr>
            </a:lvl5pPr>
            <a:lvl6pPr marL="2795588" defTabSz="1169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52788" defTabSz="1169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09988" defTabSz="1169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67188" defTabSz="1169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sz="1200" b="1" dirty="0" smtClean="0">
                <a:solidFill>
                  <a:schemeClr val="bg1"/>
                </a:solidFill>
              </a:rPr>
              <a:t>Ausblick</a:t>
            </a:r>
            <a:endParaRPr lang="de-DE" sz="1200" b="1" dirty="0">
              <a:solidFill>
                <a:schemeClr val="bg1"/>
              </a:solidFill>
            </a:endParaRPr>
          </a:p>
        </p:txBody>
      </p:sp>
      <p:cxnSp>
        <p:nvCxnSpPr>
          <p:cNvPr id="39" name="Gerade Verbindung 38"/>
          <p:cNvCxnSpPr/>
          <p:nvPr userDrawn="1"/>
        </p:nvCxnSpPr>
        <p:spPr bwMode="auto">
          <a:xfrm>
            <a:off x="-4761" y="8770667"/>
            <a:ext cx="614364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Gerade Verbindung 44"/>
          <p:cNvCxnSpPr/>
          <p:nvPr userDrawn="1"/>
        </p:nvCxnSpPr>
        <p:spPr bwMode="auto">
          <a:xfrm>
            <a:off x="-4761" y="1751484"/>
            <a:ext cx="614364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Gerade Verbindung 45"/>
          <p:cNvCxnSpPr/>
          <p:nvPr userDrawn="1"/>
        </p:nvCxnSpPr>
        <p:spPr bwMode="auto">
          <a:xfrm>
            <a:off x="-4761" y="3502967"/>
            <a:ext cx="614364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Gerade Verbindung 46"/>
          <p:cNvCxnSpPr/>
          <p:nvPr userDrawn="1"/>
        </p:nvCxnSpPr>
        <p:spPr bwMode="auto">
          <a:xfrm>
            <a:off x="-4761" y="5254450"/>
            <a:ext cx="614364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Gerade Verbindung 47"/>
          <p:cNvCxnSpPr/>
          <p:nvPr userDrawn="1"/>
        </p:nvCxnSpPr>
        <p:spPr bwMode="auto">
          <a:xfrm>
            <a:off x="-4761" y="7012558"/>
            <a:ext cx="614364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05142089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16" r:id="rId1"/>
    <p:sldLayoutId id="2147483725" r:id="rId2"/>
  </p:sldLayoutIdLst>
  <p:timing>
    <p:tnLst>
      <p:par>
        <p:cTn id="1" dur="indefinite" restart="never" nodeType="tmRoot"/>
      </p:par>
    </p:tnLst>
  </p:timing>
  <p:txStyles>
    <p:titleStyle>
      <a:lvl1pPr algn="l" defTabSz="1169656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1169656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2pPr>
      <a:lvl3pPr algn="l" defTabSz="1169656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3pPr>
      <a:lvl4pPr algn="l" defTabSz="1169656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4pPr>
      <a:lvl5pPr algn="l" defTabSz="1169656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5pPr>
      <a:lvl6pPr marL="457070" algn="l" defTabSz="1169656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6pPr>
      <a:lvl7pPr marL="914140" algn="l" defTabSz="1169656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7pPr>
      <a:lvl8pPr marL="1371211" algn="l" defTabSz="1169656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8pPr>
      <a:lvl9pPr marL="1828281" algn="l" defTabSz="1169656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438025" indent="-438025" algn="l" defTabSz="1169656" rtl="0" fontAlgn="base">
        <a:spcBef>
          <a:spcPct val="20000"/>
        </a:spcBef>
        <a:spcAft>
          <a:spcPct val="0"/>
        </a:spcAft>
        <a:buFont typeface="Wingdings" pitchFamily="2" charset="2"/>
        <a:defRPr sz="2000" b="1">
          <a:solidFill>
            <a:schemeClr val="bg1"/>
          </a:solidFill>
          <a:latin typeface="+mn-lt"/>
          <a:ea typeface="+mn-ea"/>
          <a:cs typeface="+mn-cs"/>
        </a:defRPr>
      </a:lvl1pPr>
      <a:lvl2pPr marL="950643" indent="-365022" algn="l" defTabSz="1169656" rtl="0" fontAlgn="base">
        <a:spcBef>
          <a:spcPct val="20000"/>
        </a:spcBef>
        <a:spcAft>
          <a:spcPct val="0"/>
        </a:spcAft>
        <a:buFont typeface="Wingdings" pitchFamily="2" charset="2"/>
        <a:defRPr sz="2000" b="1">
          <a:solidFill>
            <a:schemeClr val="bg1"/>
          </a:solidFill>
          <a:latin typeface="+mn-lt"/>
          <a:cs typeface="+mn-cs"/>
        </a:defRPr>
      </a:lvl2pPr>
      <a:lvl3pPr marL="1463258" indent="-293604" algn="l" defTabSz="1169656" rtl="0" fontAlgn="base">
        <a:spcBef>
          <a:spcPct val="20000"/>
        </a:spcBef>
        <a:spcAft>
          <a:spcPct val="0"/>
        </a:spcAft>
        <a:buFont typeface="Wingdings" pitchFamily="2" charset="2"/>
        <a:defRPr sz="2000" b="1">
          <a:solidFill>
            <a:schemeClr val="bg1"/>
          </a:solidFill>
          <a:latin typeface="+mn-lt"/>
          <a:cs typeface="+mn-cs"/>
        </a:defRPr>
      </a:lvl3pPr>
      <a:lvl4pPr marL="2047293" indent="-292017" algn="l" defTabSz="1169656" rtl="0" fontAlgn="base">
        <a:spcBef>
          <a:spcPct val="20000"/>
        </a:spcBef>
        <a:spcAft>
          <a:spcPct val="0"/>
        </a:spcAft>
        <a:buFont typeface="Wingdings" pitchFamily="2" charset="2"/>
        <a:defRPr sz="2000" b="1">
          <a:solidFill>
            <a:schemeClr val="bg1"/>
          </a:solidFill>
          <a:latin typeface="+mn-lt"/>
          <a:cs typeface="+mn-cs"/>
        </a:defRPr>
      </a:lvl4pPr>
      <a:lvl5pPr marL="2632914" indent="-295191" algn="l" defTabSz="1169656" rtl="0" fontAlgn="base">
        <a:spcBef>
          <a:spcPct val="20000"/>
        </a:spcBef>
        <a:spcAft>
          <a:spcPct val="0"/>
        </a:spcAft>
        <a:buFont typeface="Wingdings" pitchFamily="2" charset="2"/>
        <a:defRPr sz="2000" b="1">
          <a:solidFill>
            <a:schemeClr val="bg1"/>
          </a:solidFill>
          <a:latin typeface="+mn-lt"/>
          <a:cs typeface="+mn-cs"/>
        </a:defRPr>
      </a:lvl5pPr>
      <a:lvl6pPr marL="3089984" indent="-295191" algn="l" defTabSz="1169656" rtl="0" fontAlgn="base">
        <a:spcBef>
          <a:spcPct val="20000"/>
        </a:spcBef>
        <a:spcAft>
          <a:spcPct val="0"/>
        </a:spcAft>
        <a:buFont typeface="Wingdings" pitchFamily="2" charset="2"/>
        <a:defRPr sz="2000" b="1">
          <a:solidFill>
            <a:schemeClr val="bg1"/>
          </a:solidFill>
          <a:latin typeface="+mn-lt"/>
          <a:cs typeface="+mn-cs"/>
        </a:defRPr>
      </a:lvl6pPr>
      <a:lvl7pPr marL="3547055" indent="-295191" algn="l" defTabSz="1169656" rtl="0" fontAlgn="base">
        <a:spcBef>
          <a:spcPct val="20000"/>
        </a:spcBef>
        <a:spcAft>
          <a:spcPct val="0"/>
        </a:spcAft>
        <a:buFont typeface="Wingdings" pitchFamily="2" charset="2"/>
        <a:defRPr sz="2000" b="1">
          <a:solidFill>
            <a:schemeClr val="bg1"/>
          </a:solidFill>
          <a:latin typeface="+mn-lt"/>
          <a:cs typeface="+mn-cs"/>
        </a:defRPr>
      </a:lvl7pPr>
      <a:lvl8pPr marL="4004124" indent="-295191" algn="l" defTabSz="1169656" rtl="0" fontAlgn="base">
        <a:spcBef>
          <a:spcPct val="20000"/>
        </a:spcBef>
        <a:spcAft>
          <a:spcPct val="0"/>
        </a:spcAft>
        <a:buFont typeface="Wingdings" pitchFamily="2" charset="2"/>
        <a:defRPr sz="2000" b="1">
          <a:solidFill>
            <a:schemeClr val="bg1"/>
          </a:solidFill>
          <a:latin typeface="+mn-lt"/>
          <a:cs typeface="+mn-cs"/>
        </a:defRPr>
      </a:lvl8pPr>
      <a:lvl9pPr marL="4461195" indent="-295191" algn="l" defTabSz="1169656" rtl="0" fontAlgn="base">
        <a:spcBef>
          <a:spcPct val="20000"/>
        </a:spcBef>
        <a:spcAft>
          <a:spcPct val="0"/>
        </a:spcAft>
        <a:buFont typeface="Wingdings" pitchFamily="2" charset="2"/>
        <a:defRPr sz="2000" b="1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1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70" algn="l" defTabSz="9141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40" algn="l" defTabSz="9141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11" algn="l" defTabSz="9141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81" algn="l" defTabSz="9141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50" algn="l" defTabSz="9141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20" algn="l" defTabSz="9141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90" algn="l" defTabSz="9141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60" algn="l" defTabSz="9141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0999" name="Rectangle 23"/>
          <p:cNvSpPr>
            <a:spLocks noChangeArrowheads="1"/>
          </p:cNvSpPr>
          <p:nvPr userDrawn="1"/>
        </p:nvSpPr>
        <p:spPr bwMode="auto">
          <a:xfrm>
            <a:off x="-4761" y="0"/>
            <a:ext cx="614364" cy="1758106"/>
          </a:xfrm>
          <a:prstGeom prst="rect">
            <a:avLst/>
          </a:prstGeom>
          <a:solidFill>
            <a:srgbClr val="C4D882"/>
          </a:solidFill>
          <a:ln>
            <a:noFill/>
          </a:ln>
          <a:effectLst/>
        </p:spPr>
        <p:txBody>
          <a:bodyPr wrap="none" lIns="89974" tIns="46787" rIns="89974" bIns="46787" anchor="ctr">
            <a:noAutofit/>
          </a:bodyPr>
          <a:lstStyle/>
          <a:p>
            <a:pPr lvl="0"/>
            <a:endParaRPr lang="de-DE"/>
          </a:p>
        </p:txBody>
      </p:sp>
      <p:sp>
        <p:nvSpPr>
          <p:cNvPr id="10750997" name="Text Box 21"/>
          <p:cNvSpPr txBox="1">
            <a:spLocks noChangeArrowheads="1"/>
          </p:cNvSpPr>
          <p:nvPr userDrawn="1"/>
        </p:nvSpPr>
        <p:spPr bwMode="auto">
          <a:xfrm rot="16200000">
            <a:off x="-602138" y="786717"/>
            <a:ext cx="1758106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 anchorCtr="0">
            <a:spAutoFit/>
          </a:bodyPr>
          <a:lstStyle>
            <a:lvl1pPr algn="l" defTabSz="1169988">
              <a:defRPr>
                <a:solidFill>
                  <a:schemeClr val="tx1"/>
                </a:solidFill>
                <a:latin typeface="Arial" charset="0"/>
              </a:defRPr>
            </a:lvl1pPr>
            <a:lvl2pPr marL="585788" algn="l" defTabSz="1169988">
              <a:defRPr>
                <a:solidFill>
                  <a:schemeClr val="tx1"/>
                </a:solidFill>
                <a:latin typeface="Arial" charset="0"/>
              </a:defRPr>
            </a:lvl2pPr>
            <a:lvl3pPr marL="1169988" algn="l" defTabSz="1169988">
              <a:defRPr>
                <a:solidFill>
                  <a:schemeClr val="tx1"/>
                </a:solidFill>
                <a:latin typeface="Arial" charset="0"/>
              </a:defRPr>
            </a:lvl3pPr>
            <a:lvl4pPr marL="1755775" algn="l" defTabSz="1169988">
              <a:defRPr>
                <a:solidFill>
                  <a:schemeClr val="tx1"/>
                </a:solidFill>
                <a:latin typeface="Arial" charset="0"/>
              </a:defRPr>
            </a:lvl4pPr>
            <a:lvl5pPr marL="2338388" algn="l" defTabSz="1169988">
              <a:defRPr>
                <a:solidFill>
                  <a:schemeClr val="tx1"/>
                </a:solidFill>
                <a:latin typeface="Arial" charset="0"/>
              </a:defRPr>
            </a:lvl5pPr>
            <a:lvl6pPr marL="2795588" defTabSz="1169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52788" defTabSz="1169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09988" defTabSz="1169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67188" defTabSz="1169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sz="1200" b="1" dirty="0" smtClean="0">
                <a:solidFill>
                  <a:schemeClr val="bg1"/>
                </a:solidFill>
              </a:rPr>
              <a:t>Vorstellung</a:t>
            </a:r>
            <a:endParaRPr lang="de-DE" sz="1200" b="1" dirty="0">
              <a:solidFill>
                <a:schemeClr val="bg1"/>
              </a:solidFill>
            </a:endParaRPr>
          </a:p>
        </p:txBody>
      </p:sp>
      <p:sp>
        <p:nvSpPr>
          <p:cNvPr id="25" name="Rectangle 23"/>
          <p:cNvSpPr>
            <a:spLocks noChangeArrowheads="1"/>
          </p:cNvSpPr>
          <p:nvPr userDrawn="1"/>
        </p:nvSpPr>
        <p:spPr bwMode="auto">
          <a:xfrm>
            <a:off x="-4761" y="1751484"/>
            <a:ext cx="614364" cy="1758106"/>
          </a:xfrm>
          <a:prstGeom prst="rect">
            <a:avLst/>
          </a:prstGeom>
          <a:solidFill>
            <a:srgbClr val="C4D882"/>
          </a:solidFill>
          <a:ln>
            <a:noFill/>
          </a:ln>
          <a:effectLst/>
        </p:spPr>
        <p:txBody>
          <a:bodyPr wrap="none" lIns="89974" tIns="46787" rIns="89974" bIns="46787" anchor="ctr">
            <a:noAutofit/>
          </a:bodyPr>
          <a:lstStyle/>
          <a:p>
            <a:endParaRPr lang="de-DE"/>
          </a:p>
        </p:txBody>
      </p:sp>
      <p:sp>
        <p:nvSpPr>
          <p:cNvPr id="26" name="Text Box 21"/>
          <p:cNvSpPr txBox="1">
            <a:spLocks noChangeArrowheads="1"/>
          </p:cNvSpPr>
          <p:nvPr userDrawn="1"/>
        </p:nvSpPr>
        <p:spPr bwMode="auto">
          <a:xfrm rot="16200000">
            <a:off x="-602138" y="2538200"/>
            <a:ext cx="1758106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 anchorCtr="0">
            <a:spAutoFit/>
          </a:bodyPr>
          <a:lstStyle>
            <a:lvl1pPr algn="l" defTabSz="1169988">
              <a:defRPr>
                <a:solidFill>
                  <a:schemeClr val="tx1"/>
                </a:solidFill>
                <a:latin typeface="Arial" charset="0"/>
              </a:defRPr>
            </a:lvl1pPr>
            <a:lvl2pPr marL="585788" algn="l" defTabSz="1169988">
              <a:defRPr>
                <a:solidFill>
                  <a:schemeClr val="tx1"/>
                </a:solidFill>
                <a:latin typeface="Arial" charset="0"/>
              </a:defRPr>
            </a:lvl2pPr>
            <a:lvl3pPr marL="1169988" algn="l" defTabSz="1169988">
              <a:defRPr>
                <a:solidFill>
                  <a:schemeClr val="tx1"/>
                </a:solidFill>
                <a:latin typeface="Arial" charset="0"/>
              </a:defRPr>
            </a:lvl3pPr>
            <a:lvl4pPr marL="1755775" algn="l" defTabSz="1169988">
              <a:defRPr>
                <a:solidFill>
                  <a:schemeClr val="tx1"/>
                </a:solidFill>
                <a:latin typeface="Arial" charset="0"/>
              </a:defRPr>
            </a:lvl4pPr>
            <a:lvl5pPr marL="2338388" algn="l" defTabSz="1169988">
              <a:defRPr>
                <a:solidFill>
                  <a:schemeClr val="tx1"/>
                </a:solidFill>
                <a:latin typeface="Arial" charset="0"/>
              </a:defRPr>
            </a:lvl5pPr>
            <a:lvl6pPr marL="2795588" defTabSz="1169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52788" defTabSz="1169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09988" defTabSz="1169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67188" defTabSz="1169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sz="1200" b="1" dirty="0" smtClean="0">
                <a:solidFill>
                  <a:schemeClr val="bg1"/>
                </a:solidFill>
              </a:rPr>
              <a:t>Ansprechpartnerin</a:t>
            </a:r>
            <a:endParaRPr lang="de-DE" sz="1200" b="1" dirty="0">
              <a:solidFill>
                <a:schemeClr val="bg1"/>
              </a:solidFill>
            </a:endParaRPr>
          </a:p>
        </p:txBody>
      </p:sp>
      <p:sp>
        <p:nvSpPr>
          <p:cNvPr id="29" name="Rectangle 23"/>
          <p:cNvSpPr>
            <a:spLocks noChangeArrowheads="1"/>
          </p:cNvSpPr>
          <p:nvPr userDrawn="1"/>
        </p:nvSpPr>
        <p:spPr bwMode="auto">
          <a:xfrm>
            <a:off x="-4761" y="3502969"/>
            <a:ext cx="614364" cy="1758106"/>
          </a:xfrm>
          <a:prstGeom prst="rect">
            <a:avLst/>
          </a:prstGeom>
          <a:solidFill>
            <a:srgbClr val="C4D882"/>
          </a:solidFill>
          <a:ln>
            <a:noFill/>
          </a:ln>
          <a:effectLst/>
        </p:spPr>
        <p:txBody>
          <a:bodyPr wrap="none" lIns="89974" tIns="46787" rIns="89974" bIns="46787" anchor="ctr">
            <a:noAutofit/>
          </a:bodyPr>
          <a:lstStyle/>
          <a:p>
            <a:endParaRPr lang="de-DE"/>
          </a:p>
        </p:txBody>
      </p:sp>
      <p:sp>
        <p:nvSpPr>
          <p:cNvPr id="30" name="Text Box 21"/>
          <p:cNvSpPr txBox="1">
            <a:spLocks noChangeArrowheads="1"/>
          </p:cNvSpPr>
          <p:nvPr userDrawn="1"/>
        </p:nvSpPr>
        <p:spPr bwMode="auto">
          <a:xfrm rot="16200000">
            <a:off x="-602138" y="4289685"/>
            <a:ext cx="1758106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 anchorCtr="0">
            <a:spAutoFit/>
          </a:bodyPr>
          <a:lstStyle>
            <a:lvl1pPr algn="l" defTabSz="1169988">
              <a:defRPr>
                <a:solidFill>
                  <a:schemeClr val="tx1"/>
                </a:solidFill>
                <a:latin typeface="Arial" charset="0"/>
              </a:defRPr>
            </a:lvl1pPr>
            <a:lvl2pPr marL="585788" algn="l" defTabSz="1169988">
              <a:defRPr>
                <a:solidFill>
                  <a:schemeClr val="tx1"/>
                </a:solidFill>
                <a:latin typeface="Arial" charset="0"/>
              </a:defRPr>
            </a:lvl2pPr>
            <a:lvl3pPr marL="1169988" algn="l" defTabSz="1169988">
              <a:defRPr>
                <a:solidFill>
                  <a:schemeClr val="tx1"/>
                </a:solidFill>
                <a:latin typeface="Arial" charset="0"/>
              </a:defRPr>
            </a:lvl3pPr>
            <a:lvl4pPr marL="1755775" algn="l" defTabSz="1169988">
              <a:defRPr>
                <a:solidFill>
                  <a:schemeClr val="tx1"/>
                </a:solidFill>
                <a:latin typeface="Arial" charset="0"/>
              </a:defRPr>
            </a:lvl4pPr>
            <a:lvl5pPr marL="2338388" algn="l" defTabSz="1169988">
              <a:defRPr>
                <a:solidFill>
                  <a:schemeClr val="tx1"/>
                </a:solidFill>
                <a:latin typeface="Arial" charset="0"/>
              </a:defRPr>
            </a:lvl5pPr>
            <a:lvl6pPr marL="2795588" defTabSz="1169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52788" defTabSz="1169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09988" defTabSz="1169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67188" defTabSz="1169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sz="1200" b="1" dirty="0" smtClean="0">
                <a:solidFill>
                  <a:schemeClr val="bg1"/>
                </a:solidFill>
              </a:rPr>
              <a:t>NASS</a:t>
            </a:r>
            <a:endParaRPr lang="de-DE" sz="1200" b="1" dirty="0">
              <a:solidFill>
                <a:schemeClr val="bg1"/>
              </a:solidFill>
            </a:endParaRPr>
          </a:p>
        </p:txBody>
      </p:sp>
      <p:sp>
        <p:nvSpPr>
          <p:cNvPr id="33" name="Rectangle 23"/>
          <p:cNvSpPr>
            <a:spLocks noChangeArrowheads="1"/>
          </p:cNvSpPr>
          <p:nvPr userDrawn="1"/>
        </p:nvSpPr>
        <p:spPr bwMode="auto">
          <a:xfrm>
            <a:off x="-4761" y="5261077"/>
            <a:ext cx="614364" cy="1758106"/>
          </a:xfrm>
          <a:prstGeom prst="rect">
            <a:avLst/>
          </a:prstGeom>
          <a:solidFill>
            <a:srgbClr val="2F765A"/>
          </a:solidFill>
          <a:ln>
            <a:noFill/>
          </a:ln>
          <a:effectLst/>
        </p:spPr>
        <p:txBody>
          <a:bodyPr wrap="none" lIns="89974" tIns="46787" rIns="89974" bIns="46787" anchor="ctr">
            <a:noAutofit/>
          </a:bodyPr>
          <a:lstStyle/>
          <a:p>
            <a:pPr lvl="0"/>
            <a:endParaRPr lang="de-DE">
              <a:solidFill>
                <a:srgbClr val="FFFFFF"/>
              </a:solidFill>
            </a:endParaRPr>
          </a:p>
        </p:txBody>
      </p:sp>
      <p:sp>
        <p:nvSpPr>
          <p:cNvPr id="34" name="Text Box 21"/>
          <p:cNvSpPr txBox="1">
            <a:spLocks noChangeArrowheads="1"/>
          </p:cNvSpPr>
          <p:nvPr userDrawn="1"/>
        </p:nvSpPr>
        <p:spPr bwMode="auto">
          <a:xfrm rot="16200000">
            <a:off x="-602138" y="6047792"/>
            <a:ext cx="1758106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 anchorCtr="0">
            <a:spAutoFit/>
          </a:bodyPr>
          <a:lstStyle>
            <a:lvl1pPr algn="l" defTabSz="1169988">
              <a:defRPr>
                <a:solidFill>
                  <a:schemeClr val="tx1"/>
                </a:solidFill>
                <a:latin typeface="Arial" charset="0"/>
              </a:defRPr>
            </a:lvl1pPr>
            <a:lvl2pPr marL="585788" algn="l" defTabSz="1169988">
              <a:defRPr>
                <a:solidFill>
                  <a:schemeClr val="tx1"/>
                </a:solidFill>
                <a:latin typeface="Arial" charset="0"/>
              </a:defRPr>
            </a:lvl2pPr>
            <a:lvl3pPr marL="1169988" algn="l" defTabSz="1169988">
              <a:defRPr>
                <a:solidFill>
                  <a:schemeClr val="tx1"/>
                </a:solidFill>
                <a:latin typeface="Arial" charset="0"/>
              </a:defRPr>
            </a:lvl3pPr>
            <a:lvl4pPr marL="1755775" algn="l" defTabSz="1169988">
              <a:defRPr>
                <a:solidFill>
                  <a:schemeClr val="tx1"/>
                </a:solidFill>
                <a:latin typeface="Arial" charset="0"/>
              </a:defRPr>
            </a:lvl4pPr>
            <a:lvl5pPr marL="2338388" algn="l" defTabSz="1169988">
              <a:defRPr>
                <a:solidFill>
                  <a:schemeClr val="tx1"/>
                </a:solidFill>
                <a:latin typeface="Arial" charset="0"/>
              </a:defRPr>
            </a:lvl5pPr>
            <a:lvl6pPr marL="2795588" defTabSz="1169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52788" defTabSz="1169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09988" defTabSz="1169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67188" defTabSz="1169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sz="1200" b="1" kern="1200" dirty="0" err="1" smtClean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EVaSENS</a:t>
            </a:r>
            <a:endParaRPr lang="de-DE" sz="1200" b="1" dirty="0">
              <a:solidFill>
                <a:srgbClr val="FFFFFF"/>
              </a:solidFill>
            </a:endParaRPr>
          </a:p>
        </p:txBody>
      </p:sp>
      <p:sp>
        <p:nvSpPr>
          <p:cNvPr id="37" name="Rectangle 23"/>
          <p:cNvSpPr>
            <a:spLocks noChangeArrowheads="1"/>
          </p:cNvSpPr>
          <p:nvPr userDrawn="1"/>
        </p:nvSpPr>
        <p:spPr bwMode="auto">
          <a:xfrm>
            <a:off x="-4761" y="7019184"/>
            <a:ext cx="614364" cy="1758106"/>
          </a:xfrm>
          <a:prstGeom prst="rect">
            <a:avLst/>
          </a:prstGeom>
          <a:solidFill>
            <a:srgbClr val="C4D882"/>
          </a:solidFill>
          <a:ln>
            <a:noFill/>
          </a:ln>
          <a:effectLst/>
        </p:spPr>
        <p:txBody>
          <a:bodyPr wrap="none" lIns="89974" tIns="46787" rIns="89974" bIns="46787" anchor="ctr">
            <a:noAutofit/>
          </a:bodyPr>
          <a:lstStyle/>
          <a:p>
            <a:endParaRPr lang="de-DE"/>
          </a:p>
        </p:txBody>
      </p:sp>
      <p:sp>
        <p:nvSpPr>
          <p:cNvPr id="38" name="Text Box 21"/>
          <p:cNvSpPr txBox="1">
            <a:spLocks noChangeArrowheads="1"/>
          </p:cNvSpPr>
          <p:nvPr userDrawn="1"/>
        </p:nvSpPr>
        <p:spPr bwMode="auto">
          <a:xfrm rot="16200000">
            <a:off x="-602138" y="7805900"/>
            <a:ext cx="1758106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 anchorCtr="0">
            <a:spAutoFit/>
          </a:bodyPr>
          <a:lstStyle>
            <a:lvl1pPr algn="l" defTabSz="1169988">
              <a:defRPr>
                <a:solidFill>
                  <a:schemeClr val="tx1"/>
                </a:solidFill>
                <a:latin typeface="Arial" charset="0"/>
              </a:defRPr>
            </a:lvl1pPr>
            <a:lvl2pPr marL="585788" algn="l" defTabSz="1169988">
              <a:defRPr>
                <a:solidFill>
                  <a:schemeClr val="tx1"/>
                </a:solidFill>
                <a:latin typeface="Arial" charset="0"/>
              </a:defRPr>
            </a:lvl2pPr>
            <a:lvl3pPr marL="1169988" algn="l" defTabSz="1169988">
              <a:defRPr>
                <a:solidFill>
                  <a:schemeClr val="tx1"/>
                </a:solidFill>
                <a:latin typeface="Arial" charset="0"/>
              </a:defRPr>
            </a:lvl3pPr>
            <a:lvl4pPr marL="1755775" algn="l" defTabSz="1169988">
              <a:defRPr>
                <a:solidFill>
                  <a:schemeClr val="tx1"/>
                </a:solidFill>
                <a:latin typeface="Arial" charset="0"/>
              </a:defRPr>
            </a:lvl4pPr>
            <a:lvl5pPr marL="2338388" algn="l" defTabSz="1169988">
              <a:defRPr>
                <a:solidFill>
                  <a:schemeClr val="tx1"/>
                </a:solidFill>
                <a:latin typeface="Arial" charset="0"/>
              </a:defRPr>
            </a:lvl5pPr>
            <a:lvl6pPr marL="2795588" defTabSz="1169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52788" defTabSz="1169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09988" defTabSz="1169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67188" defTabSz="1169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sz="1200" b="1" dirty="0" smtClean="0">
                <a:solidFill>
                  <a:schemeClr val="bg1"/>
                </a:solidFill>
              </a:rPr>
              <a:t>Ausblick</a:t>
            </a:r>
            <a:endParaRPr lang="de-DE" sz="1200" b="1" dirty="0">
              <a:solidFill>
                <a:schemeClr val="bg1"/>
              </a:solidFill>
            </a:endParaRPr>
          </a:p>
        </p:txBody>
      </p:sp>
      <p:cxnSp>
        <p:nvCxnSpPr>
          <p:cNvPr id="39" name="Gerade Verbindung 38"/>
          <p:cNvCxnSpPr/>
          <p:nvPr userDrawn="1"/>
        </p:nvCxnSpPr>
        <p:spPr bwMode="auto">
          <a:xfrm>
            <a:off x="-4761" y="8770667"/>
            <a:ext cx="614364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Gerade Verbindung 44"/>
          <p:cNvCxnSpPr/>
          <p:nvPr userDrawn="1"/>
        </p:nvCxnSpPr>
        <p:spPr bwMode="auto">
          <a:xfrm>
            <a:off x="-4761" y="1751484"/>
            <a:ext cx="614364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Gerade Verbindung 45"/>
          <p:cNvCxnSpPr/>
          <p:nvPr userDrawn="1"/>
        </p:nvCxnSpPr>
        <p:spPr bwMode="auto">
          <a:xfrm>
            <a:off x="-4761" y="3502967"/>
            <a:ext cx="614364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Gerade Verbindung 46"/>
          <p:cNvCxnSpPr/>
          <p:nvPr userDrawn="1"/>
        </p:nvCxnSpPr>
        <p:spPr bwMode="auto">
          <a:xfrm>
            <a:off x="-4761" y="5254450"/>
            <a:ext cx="614364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Gerade Verbindung 47"/>
          <p:cNvCxnSpPr/>
          <p:nvPr userDrawn="1"/>
        </p:nvCxnSpPr>
        <p:spPr bwMode="auto">
          <a:xfrm>
            <a:off x="-4761" y="7012558"/>
            <a:ext cx="614364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05142089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19" r:id="rId1"/>
    <p:sldLayoutId id="2147483726" r:id="rId2"/>
  </p:sldLayoutIdLst>
  <p:timing>
    <p:tnLst>
      <p:par>
        <p:cTn id="1" dur="indefinite" restart="never" nodeType="tmRoot"/>
      </p:par>
    </p:tnLst>
  </p:timing>
  <p:txStyles>
    <p:titleStyle>
      <a:lvl1pPr algn="l" defTabSz="1169656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1169656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2pPr>
      <a:lvl3pPr algn="l" defTabSz="1169656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3pPr>
      <a:lvl4pPr algn="l" defTabSz="1169656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4pPr>
      <a:lvl5pPr algn="l" defTabSz="1169656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5pPr>
      <a:lvl6pPr marL="457070" algn="l" defTabSz="1169656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6pPr>
      <a:lvl7pPr marL="914140" algn="l" defTabSz="1169656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7pPr>
      <a:lvl8pPr marL="1371211" algn="l" defTabSz="1169656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8pPr>
      <a:lvl9pPr marL="1828281" algn="l" defTabSz="1169656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438025" indent="-438025" algn="l" defTabSz="1169656" rtl="0" fontAlgn="base">
        <a:spcBef>
          <a:spcPct val="20000"/>
        </a:spcBef>
        <a:spcAft>
          <a:spcPct val="0"/>
        </a:spcAft>
        <a:buFont typeface="Wingdings" pitchFamily="2" charset="2"/>
        <a:defRPr sz="2000" b="1">
          <a:solidFill>
            <a:schemeClr val="bg1"/>
          </a:solidFill>
          <a:latin typeface="+mn-lt"/>
          <a:ea typeface="+mn-ea"/>
          <a:cs typeface="+mn-cs"/>
        </a:defRPr>
      </a:lvl1pPr>
      <a:lvl2pPr marL="950643" indent="-365022" algn="l" defTabSz="1169656" rtl="0" fontAlgn="base">
        <a:spcBef>
          <a:spcPct val="20000"/>
        </a:spcBef>
        <a:spcAft>
          <a:spcPct val="0"/>
        </a:spcAft>
        <a:buFont typeface="Wingdings" pitchFamily="2" charset="2"/>
        <a:defRPr sz="2000" b="1">
          <a:solidFill>
            <a:schemeClr val="bg1"/>
          </a:solidFill>
          <a:latin typeface="+mn-lt"/>
          <a:cs typeface="+mn-cs"/>
        </a:defRPr>
      </a:lvl2pPr>
      <a:lvl3pPr marL="1463258" indent="-293604" algn="l" defTabSz="1169656" rtl="0" fontAlgn="base">
        <a:spcBef>
          <a:spcPct val="20000"/>
        </a:spcBef>
        <a:spcAft>
          <a:spcPct val="0"/>
        </a:spcAft>
        <a:buFont typeface="Wingdings" pitchFamily="2" charset="2"/>
        <a:defRPr sz="2000" b="1">
          <a:solidFill>
            <a:schemeClr val="bg1"/>
          </a:solidFill>
          <a:latin typeface="+mn-lt"/>
          <a:cs typeface="+mn-cs"/>
        </a:defRPr>
      </a:lvl3pPr>
      <a:lvl4pPr marL="2047293" indent="-292017" algn="l" defTabSz="1169656" rtl="0" fontAlgn="base">
        <a:spcBef>
          <a:spcPct val="20000"/>
        </a:spcBef>
        <a:spcAft>
          <a:spcPct val="0"/>
        </a:spcAft>
        <a:buFont typeface="Wingdings" pitchFamily="2" charset="2"/>
        <a:defRPr sz="2000" b="1">
          <a:solidFill>
            <a:schemeClr val="bg1"/>
          </a:solidFill>
          <a:latin typeface="+mn-lt"/>
          <a:cs typeface="+mn-cs"/>
        </a:defRPr>
      </a:lvl4pPr>
      <a:lvl5pPr marL="2632914" indent="-295191" algn="l" defTabSz="1169656" rtl="0" fontAlgn="base">
        <a:spcBef>
          <a:spcPct val="20000"/>
        </a:spcBef>
        <a:spcAft>
          <a:spcPct val="0"/>
        </a:spcAft>
        <a:buFont typeface="Wingdings" pitchFamily="2" charset="2"/>
        <a:defRPr sz="2000" b="1">
          <a:solidFill>
            <a:schemeClr val="bg1"/>
          </a:solidFill>
          <a:latin typeface="+mn-lt"/>
          <a:cs typeface="+mn-cs"/>
        </a:defRPr>
      </a:lvl5pPr>
      <a:lvl6pPr marL="3089984" indent="-295191" algn="l" defTabSz="1169656" rtl="0" fontAlgn="base">
        <a:spcBef>
          <a:spcPct val="20000"/>
        </a:spcBef>
        <a:spcAft>
          <a:spcPct val="0"/>
        </a:spcAft>
        <a:buFont typeface="Wingdings" pitchFamily="2" charset="2"/>
        <a:defRPr sz="2000" b="1">
          <a:solidFill>
            <a:schemeClr val="bg1"/>
          </a:solidFill>
          <a:latin typeface="+mn-lt"/>
          <a:cs typeface="+mn-cs"/>
        </a:defRPr>
      </a:lvl6pPr>
      <a:lvl7pPr marL="3547055" indent="-295191" algn="l" defTabSz="1169656" rtl="0" fontAlgn="base">
        <a:spcBef>
          <a:spcPct val="20000"/>
        </a:spcBef>
        <a:spcAft>
          <a:spcPct val="0"/>
        </a:spcAft>
        <a:buFont typeface="Wingdings" pitchFamily="2" charset="2"/>
        <a:defRPr sz="2000" b="1">
          <a:solidFill>
            <a:schemeClr val="bg1"/>
          </a:solidFill>
          <a:latin typeface="+mn-lt"/>
          <a:cs typeface="+mn-cs"/>
        </a:defRPr>
      </a:lvl7pPr>
      <a:lvl8pPr marL="4004124" indent="-295191" algn="l" defTabSz="1169656" rtl="0" fontAlgn="base">
        <a:spcBef>
          <a:spcPct val="20000"/>
        </a:spcBef>
        <a:spcAft>
          <a:spcPct val="0"/>
        </a:spcAft>
        <a:buFont typeface="Wingdings" pitchFamily="2" charset="2"/>
        <a:defRPr sz="2000" b="1">
          <a:solidFill>
            <a:schemeClr val="bg1"/>
          </a:solidFill>
          <a:latin typeface="+mn-lt"/>
          <a:cs typeface="+mn-cs"/>
        </a:defRPr>
      </a:lvl8pPr>
      <a:lvl9pPr marL="4461195" indent="-295191" algn="l" defTabSz="1169656" rtl="0" fontAlgn="base">
        <a:spcBef>
          <a:spcPct val="20000"/>
        </a:spcBef>
        <a:spcAft>
          <a:spcPct val="0"/>
        </a:spcAft>
        <a:buFont typeface="Wingdings" pitchFamily="2" charset="2"/>
        <a:defRPr sz="2000" b="1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1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70" algn="l" defTabSz="9141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40" algn="l" defTabSz="9141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11" algn="l" defTabSz="9141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81" algn="l" defTabSz="9141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50" algn="l" defTabSz="9141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20" algn="l" defTabSz="9141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90" algn="l" defTabSz="9141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60" algn="l" defTabSz="9141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0999" name="Rectangle 23"/>
          <p:cNvSpPr>
            <a:spLocks noChangeArrowheads="1"/>
          </p:cNvSpPr>
          <p:nvPr userDrawn="1"/>
        </p:nvSpPr>
        <p:spPr bwMode="auto">
          <a:xfrm>
            <a:off x="-4761" y="0"/>
            <a:ext cx="614364" cy="1758106"/>
          </a:xfrm>
          <a:prstGeom prst="rect">
            <a:avLst/>
          </a:prstGeom>
          <a:solidFill>
            <a:srgbClr val="C4D882"/>
          </a:solidFill>
          <a:ln>
            <a:noFill/>
          </a:ln>
          <a:effectLst/>
        </p:spPr>
        <p:txBody>
          <a:bodyPr wrap="none" lIns="89974" tIns="46787" rIns="89974" bIns="46787" anchor="ctr">
            <a:noAutofit/>
          </a:bodyPr>
          <a:lstStyle/>
          <a:p>
            <a:pPr lvl="0"/>
            <a:endParaRPr lang="de-DE"/>
          </a:p>
        </p:txBody>
      </p:sp>
      <p:sp>
        <p:nvSpPr>
          <p:cNvPr id="10750997" name="Text Box 21"/>
          <p:cNvSpPr txBox="1">
            <a:spLocks noChangeArrowheads="1"/>
          </p:cNvSpPr>
          <p:nvPr userDrawn="1"/>
        </p:nvSpPr>
        <p:spPr bwMode="auto">
          <a:xfrm rot="16200000">
            <a:off x="-602138" y="786717"/>
            <a:ext cx="1758106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 anchorCtr="0">
            <a:spAutoFit/>
          </a:bodyPr>
          <a:lstStyle>
            <a:lvl1pPr algn="l" defTabSz="1169988">
              <a:defRPr>
                <a:solidFill>
                  <a:schemeClr val="tx1"/>
                </a:solidFill>
                <a:latin typeface="Arial" charset="0"/>
              </a:defRPr>
            </a:lvl1pPr>
            <a:lvl2pPr marL="585788" algn="l" defTabSz="1169988">
              <a:defRPr>
                <a:solidFill>
                  <a:schemeClr val="tx1"/>
                </a:solidFill>
                <a:latin typeface="Arial" charset="0"/>
              </a:defRPr>
            </a:lvl2pPr>
            <a:lvl3pPr marL="1169988" algn="l" defTabSz="1169988">
              <a:defRPr>
                <a:solidFill>
                  <a:schemeClr val="tx1"/>
                </a:solidFill>
                <a:latin typeface="Arial" charset="0"/>
              </a:defRPr>
            </a:lvl3pPr>
            <a:lvl4pPr marL="1755775" algn="l" defTabSz="1169988">
              <a:defRPr>
                <a:solidFill>
                  <a:schemeClr val="tx1"/>
                </a:solidFill>
                <a:latin typeface="Arial" charset="0"/>
              </a:defRPr>
            </a:lvl4pPr>
            <a:lvl5pPr marL="2338388" algn="l" defTabSz="1169988">
              <a:defRPr>
                <a:solidFill>
                  <a:schemeClr val="tx1"/>
                </a:solidFill>
                <a:latin typeface="Arial" charset="0"/>
              </a:defRPr>
            </a:lvl5pPr>
            <a:lvl6pPr marL="2795588" defTabSz="1169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52788" defTabSz="1169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09988" defTabSz="1169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67188" defTabSz="1169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sz="1200" b="1" kern="1200" dirty="0" smtClean="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Vorstellung</a:t>
            </a:r>
            <a:endParaRPr lang="de-DE" sz="1200" b="1" kern="1200" dirty="0">
              <a:solidFill>
                <a:schemeClr val="bg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5" name="Rectangle 23"/>
          <p:cNvSpPr>
            <a:spLocks noChangeArrowheads="1"/>
          </p:cNvSpPr>
          <p:nvPr userDrawn="1"/>
        </p:nvSpPr>
        <p:spPr bwMode="auto">
          <a:xfrm>
            <a:off x="-4761" y="1751484"/>
            <a:ext cx="614364" cy="1758106"/>
          </a:xfrm>
          <a:prstGeom prst="rect">
            <a:avLst/>
          </a:prstGeom>
          <a:solidFill>
            <a:srgbClr val="C4D882"/>
          </a:solidFill>
          <a:ln>
            <a:noFill/>
          </a:ln>
          <a:effectLst/>
        </p:spPr>
        <p:txBody>
          <a:bodyPr wrap="none" lIns="89974" tIns="46787" rIns="89974" bIns="46787" anchor="ctr">
            <a:noAutofit/>
          </a:bodyPr>
          <a:lstStyle/>
          <a:p>
            <a:endParaRPr lang="de-DE"/>
          </a:p>
        </p:txBody>
      </p:sp>
      <p:sp>
        <p:nvSpPr>
          <p:cNvPr id="26" name="Text Box 21"/>
          <p:cNvSpPr txBox="1">
            <a:spLocks noChangeArrowheads="1"/>
          </p:cNvSpPr>
          <p:nvPr userDrawn="1"/>
        </p:nvSpPr>
        <p:spPr bwMode="auto">
          <a:xfrm rot="16200000">
            <a:off x="-602138" y="2538200"/>
            <a:ext cx="1758106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 anchorCtr="0">
            <a:spAutoFit/>
          </a:bodyPr>
          <a:lstStyle>
            <a:lvl1pPr algn="l" defTabSz="1169988">
              <a:defRPr>
                <a:solidFill>
                  <a:schemeClr val="tx1"/>
                </a:solidFill>
                <a:latin typeface="Arial" charset="0"/>
              </a:defRPr>
            </a:lvl1pPr>
            <a:lvl2pPr marL="585788" algn="l" defTabSz="1169988">
              <a:defRPr>
                <a:solidFill>
                  <a:schemeClr val="tx1"/>
                </a:solidFill>
                <a:latin typeface="Arial" charset="0"/>
              </a:defRPr>
            </a:lvl2pPr>
            <a:lvl3pPr marL="1169988" algn="l" defTabSz="1169988">
              <a:defRPr>
                <a:solidFill>
                  <a:schemeClr val="tx1"/>
                </a:solidFill>
                <a:latin typeface="Arial" charset="0"/>
              </a:defRPr>
            </a:lvl3pPr>
            <a:lvl4pPr marL="1755775" algn="l" defTabSz="1169988">
              <a:defRPr>
                <a:solidFill>
                  <a:schemeClr val="tx1"/>
                </a:solidFill>
                <a:latin typeface="Arial" charset="0"/>
              </a:defRPr>
            </a:lvl4pPr>
            <a:lvl5pPr marL="2338388" algn="l" defTabSz="1169988">
              <a:defRPr>
                <a:solidFill>
                  <a:schemeClr val="tx1"/>
                </a:solidFill>
                <a:latin typeface="Arial" charset="0"/>
              </a:defRPr>
            </a:lvl5pPr>
            <a:lvl6pPr marL="2795588" defTabSz="1169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52788" defTabSz="1169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09988" defTabSz="1169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67188" defTabSz="1169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sz="1200" b="1" dirty="0" smtClean="0">
                <a:solidFill>
                  <a:schemeClr val="bg1"/>
                </a:solidFill>
              </a:rPr>
              <a:t>Ansprechpartnerin</a:t>
            </a:r>
            <a:endParaRPr lang="de-DE" sz="1200" b="1" dirty="0">
              <a:solidFill>
                <a:schemeClr val="bg1"/>
              </a:solidFill>
            </a:endParaRPr>
          </a:p>
        </p:txBody>
      </p:sp>
      <p:sp>
        <p:nvSpPr>
          <p:cNvPr id="29" name="Rectangle 23"/>
          <p:cNvSpPr>
            <a:spLocks noChangeArrowheads="1"/>
          </p:cNvSpPr>
          <p:nvPr userDrawn="1"/>
        </p:nvSpPr>
        <p:spPr bwMode="auto">
          <a:xfrm>
            <a:off x="-4761" y="3502969"/>
            <a:ext cx="614364" cy="1758106"/>
          </a:xfrm>
          <a:prstGeom prst="rect">
            <a:avLst/>
          </a:prstGeom>
          <a:solidFill>
            <a:srgbClr val="C4D882"/>
          </a:solidFill>
          <a:ln>
            <a:noFill/>
          </a:ln>
          <a:effectLst/>
        </p:spPr>
        <p:txBody>
          <a:bodyPr wrap="none" lIns="89974" tIns="46787" rIns="89974" bIns="46787" anchor="ctr">
            <a:noAutofit/>
          </a:bodyPr>
          <a:lstStyle/>
          <a:p>
            <a:endParaRPr lang="de-DE"/>
          </a:p>
        </p:txBody>
      </p:sp>
      <p:sp>
        <p:nvSpPr>
          <p:cNvPr id="30" name="Text Box 21"/>
          <p:cNvSpPr txBox="1">
            <a:spLocks noChangeArrowheads="1"/>
          </p:cNvSpPr>
          <p:nvPr userDrawn="1"/>
        </p:nvSpPr>
        <p:spPr bwMode="auto">
          <a:xfrm rot="16200000">
            <a:off x="-602138" y="4289685"/>
            <a:ext cx="1758106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 anchorCtr="0">
            <a:spAutoFit/>
          </a:bodyPr>
          <a:lstStyle>
            <a:lvl1pPr algn="l" defTabSz="1169988">
              <a:defRPr>
                <a:solidFill>
                  <a:schemeClr val="tx1"/>
                </a:solidFill>
                <a:latin typeface="Arial" charset="0"/>
              </a:defRPr>
            </a:lvl1pPr>
            <a:lvl2pPr marL="585788" algn="l" defTabSz="1169988">
              <a:defRPr>
                <a:solidFill>
                  <a:schemeClr val="tx1"/>
                </a:solidFill>
                <a:latin typeface="Arial" charset="0"/>
              </a:defRPr>
            </a:lvl2pPr>
            <a:lvl3pPr marL="1169988" algn="l" defTabSz="1169988">
              <a:defRPr>
                <a:solidFill>
                  <a:schemeClr val="tx1"/>
                </a:solidFill>
                <a:latin typeface="Arial" charset="0"/>
              </a:defRPr>
            </a:lvl3pPr>
            <a:lvl4pPr marL="1755775" algn="l" defTabSz="1169988">
              <a:defRPr>
                <a:solidFill>
                  <a:schemeClr val="tx1"/>
                </a:solidFill>
                <a:latin typeface="Arial" charset="0"/>
              </a:defRPr>
            </a:lvl4pPr>
            <a:lvl5pPr marL="2338388" algn="l" defTabSz="1169988">
              <a:defRPr>
                <a:solidFill>
                  <a:schemeClr val="tx1"/>
                </a:solidFill>
                <a:latin typeface="Arial" charset="0"/>
              </a:defRPr>
            </a:lvl5pPr>
            <a:lvl6pPr marL="2795588" defTabSz="1169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52788" defTabSz="1169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09988" defTabSz="1169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67188" defTabSz="1169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sz="1200" b="1" dirty="0" smtClean="0">
                <a:solidFill>
                  <a:schemeClr val="bg1"/>
                </a:solidFill>
              </a:rPr>
              <a:t>NASS</a:t>
            </a:r>
            <a:endParaRPr lang="de-DE" sz="1200" b="1" dirty="0">
              <a:solidFill>
                <a:schemeClr val="bg1"/>
              </a:solidFill>
            </a:endParaRPr>
          </a:p>
        </p:txBody>
      </p:sp>
      <p:sp>
        <p:nvSpPr>
          <p:cNvPr id="33" name="Rectangle 23"/>
          <p:cNvSpPr>
            <a:spLocks noChangeArrowheads="1"/>
          </p:cNvSpPr>
          <p:nvPr userDrawn="1"/>
        </p:nvSpPr>
        <p:spPr bwMode="auto">
          <a:xfrm>
            <a:off x="-4761" y="5261077"/>
            <a:ext cx="614364" cy="1758106"/>
          </a:xfrm>
          <a:prstGeom prst="rect">
            <a:avLst/>
          </a:prstGeom>
          <a:solidFill>
            <a:srgbClr val="C4D882"/>
          </a:solidFill>
          <a:ln>
            <a:noFill/>
          </a:ln>
          <a:effectLst/>
        </p:spPr>
        <p:txBody>
          <a:bodyPr wrap="none" lIns="89974" tIns="46787" rIns="89974" bIns="46787" anchor="ctr">
            <a:noAutofit/>
          </a:bodyPr>
          <a:lstStyle/>
          <a:p>
            <a:endParaRPr lang="de-DE"/>
          </a:p>
        </p:txBody>
      </p:sp>
      <p:sp>
        <p:nvSpPr>
          <p:cNvPr id="34" name="Text Box 21"/>
          <p:cNvSpPr txBox="1">
            <a:spLocks noChangeArrowheads="1"/>
          </p:cNvSpPr>
          <p:nvPr userDrawn="1"/>
        </p:nvSpPr>
        <p:spPr bwMode="auto">
          <a:xfrm rot="16200000">
            <a:off x="-602138" y="6047792"/>
            <a:ext cx="1758106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 anchorCtr="0">
            <a:spAutoFit/>
          </a:bodyPr>
          <a:lstStyle>
            <a:lvl1pPr algn="l" defTabSz="1169988">
              <a:defRPr>
                <a:solidFill>
                  <a:schemeClr val="tx1"/>
                </a:solidFill>
                <a:latin typeface="Arial" charset="0"/>
              </a:defRPr>
            </a:lvl1pPr>
            <a:lvl2pPr marL="585788" algn="l" defTabSz="1169988">
              <a:defRPr>
                <a:solidFill>
                  <a:schemeClr val="tx1"/>
                </a:solidFill>
                <a:latin typeface="Arial" charset="0"/>
              </a:defRPr>
            </a:lvl2pPr>
            <a:lvl3pPr marL="1169988" algn="l" defTabSz="1169988">
              <a:defRPr>
                <a:solidFill>
                  <a:schemeClr val="tx1"/>
                </a:solidFill>
                <a:latin typeface="Arial" charset="0"/>
              </a:defRPr>
            </a:lvl3pPr>
            <a:lvl4pPr marL="1755775" algn="l" defTabSz="1169988">
              <a:defRPr>
                <a:solidFill>
                  <a:schemeClr val="tx1"/>
                </a:solidFill>
                <a:latin typeface="Arial" charset="0"/>
              </a:defRPr>
            </a:lvl4pPr>
            <a:lvl5pPr marL="2338388" algn="l" defTabSz="1169988">
              <a:defRPr>
                <a:solidFill>
                  <a:schemeClr val="tx1"/>
                </a:solidFill>
                <a:latin typeface="Arial" charset="0"/>
              </a:defRPr>
            </a:lvl5pPr>
            <a:lvl6pPr marL="2795588" defTabSz="1169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52788" defTabSz="1169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09988" defTabSz="1169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67188" defTabSz="1169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sz="1200" b="1" dirty="0" err="1" smtClean="0">
                <a:solidFill>
                  <a:schemeClr val="bg1"/>
                </a:solidFill>
              </a:rPr>
              <a:t>EVaSENS</a:t>
            </a:r>
            <a:endParaRPr lang="de-DE" sz="1200" b="1" dirty="0">
              <a:solidFill>
                <a:schemeClr val="bg1"/>
              </a:solidFill>
            </a:endParaRPr>
          </a:p>
        </p:txBody>
      </p:sp>
      <p:sp>
        <p:nvSpPr>
          <p:cNvPr id="37" name="Rectangle 23"/>
          <p:cNvSpPr>
            <a:spLocks noChangeArrowheads="1"/>
          </p:cNvSpPr>
          <p:nvPr userDrawn="1"/>
        </p:nvSpPr>
        <p:spPr bwMode="auto">
          <a:xfrm>
            <a:off x="-4761" y="7019184"/>
            <a:ext cx="614364" cy="1758106"/>
          </a:xfrm>
          <a:prstGeom prst="rect">
            <a:avLst/>
          </a:prstGeom>
          <a:solidFill>
            <a:srgbClr val="2F765A"/>
          </a:solidFill>
          <a:ln>
            <a:noFill/>
          </a:ln>
          <a:effectLst/>
        </p:spPr>
        <p:txBody>
          <a:bodyPr wrap="none" lIns="89974" tIns="46787" rIns="89974" bIns="46787" anchor="ctr">
            <a:noAutofit/>
          </a:bodyPr>
          <a:lstStyle/>
          <a:p>
            <a:pPr lvl="0"/>
            <a:endParaRPr lang="de-DE">
              <a:solidFill>
                <a:srgbClr val="FFFFFF"/>
              </a:solidFill>
            </a:endParaRPr>
          </a:p>
        </p:txBody>
      </p:sp>
      <p:sp>
        <p:nvSpPr>
          <p:cNvPr id="38" name="Text Box 21"/>
          <p:cNvSpPr txBox="1">
            <a:spLocks noChangeArrowheads="1"/>
          </p:cNvSpPr>
          <p:nvPr userDrawn="1"/>
        </p:nvSpPr>
        <p:spPr bwMode="auto">
          <a:xfrm rot="16200000">
            <a:off x="-602138" y="7805900"/>
            <a:ext cx="1758106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 anchorCtr="0">
            <a:spAutoFit/>
          </a:bodyPr>
          <a:lstStyle>
            <a:lvl1pPr algn="l" defTabSz="1169988">
              <a:defRPr>
                <a:solidFill>
                  <a:schemeClr val="tx1"/>
                </a:solidFill>
                <a:latin typeface="Arial" charset="0"/>
              </a:defRPr>
            </a:lvl1pPr>
            <a:lvl2pPr marL="585788" algn="l" defTabSz="1169988">
              <a:defRPr>
                <a:solidFill>
                  <a:schemeClr val="tx1"/>
                </a:solidFill>
                <a:latin typeface="Arial" charset="0"/>
              </a:defRPr>
            </a:lvl2pPr>
            <a:lvl3pPr marL="1169988" algn="l" defTabSz="1169988">
              <a:defRPr>
                <a:solidFill>
                  <a:schemeClr val="tx1"/>
                </a:solidFill>
                <a:latin typeface="Arial" charset="0"/>
              </a:defRPr>
            </a:lvl3pPr>
            <a:lvl4pPr marL="1755775" algn="l" defTabSz="1169988">
              <a:defRPr>
                <a:solidFill>
                  <a:schemeClr val="tx1"/>
                </a:solidFill>
                <a:latin typeface="Arial" charset="0"/>
              </a:defRPr>
            </a:lvl4pPr>
            <a:lvl5pPr marL="2338388" algn="l" defTabSz="1169988">
              <a:defRPr>
                <a:solidFill>
                  <a:schemeClr val="tx1"/>
                </a:solidFill>
                <a:latin typeface="Arial" charset="0"/>
              </a:defRPr>
            </a:lvl5pPr>
            <a:lvl6pPr marL="2795588" defTabSz="1169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52788" defTabSz="1169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09988" defTabSz="1169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67188" defTabSz="1169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sz="1200" b="1" dirty="0" smtClean="0">
                <a:solidFill>
                  <a:srgbClr val="FFFFFF"/>
                </a:solidFill>
              </a:rPr>
              <a:t>Ausblick</a:t>
            </a:r>
            <a:endParaRPr lang="de-DE" sz="1200" b="1" dirty="0">
              <a:solidFill>
                <a:srgbClr val="FFFFFF"/>
              </a:solidFill>
            </a:endParaRPr>
          </a:p>
        </p:txBody>
      </p:sp>
      <p:cxnSp>
        <p:nvCxnSpPr>
          <p:cNvPr id="39" name="Gerade Verbindung 38"/>
          <p:cNvCxnSpPr/>
          <p:nvPr userDrawn="1"/>
        </p:nvCxnSpPr>
        <p:spPr bwMode="auto">
          <a:xfrm>
            <a:off x="-4761" y="8770667"/>
            <a:ext cx="614364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Gerade Verbindung 44"/>
          <p:cNvCxnSpPr/>
          <p:nvPr userDrawn="1"/>
        </p:nvCxnSpPr>
        <p:spPr bwMode="auto">
          <a:xfrm>
            <a:off x="-4761" y="1751484"/>
            <a:ext cx="614364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Gerade Verbindung 45"/>
          <p:cNvCxnSpPr/>
          <p:nvPr userDrawn="1"/>
        </p:nvCxnSpPr>
        <p:spPr bwMode="auto">
          <a:xfrm>
            <a:off x="-4761" y="3502967"/>
            <a:ext cx="614364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Gerade Verbindung 46"/>
          <p:cNvCxnSpPr/>
          <p:nvPr userDrawn="1"/>
        </p:nvCxnSpPr>
        <p:spPr bwMode="auto">
          <a:xfrm>
            <a:off x="-4761" y="5254450"/>
            <a:ext cx="614364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Gerade Verbindung 47"/>
          <p:cNvCxnSpPr/>
          <p:nvPr userDrawn="1"/>
        </p:nvCxnSpPr>
        <p:spPr bwMode="auto">
          <a:xfrm>
            <a:off x="-4761" y="7012558"/>
            <a:ext cx="614364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05142089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22" r:id="rId1"/>
    <p:sldLayoutId id="2147483727" r:id="rId2"/>
  </p:sldLayoutIdLst>
  <p:timing>
    <p:tnLst>
      <p:par>
        <p:cTn id="1" dur="indefinite" restart="never" nodeType="tmRoot"/>
      </p:par>
    </p:tnLst>
  </p:timing>
  <p:txStyles>
    <p:titleStyle>
      <a:lvl1pPr algn="l" defTabSz="1169656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1169656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2pPr>
      <a:lvl3pPr algn="l" defTabSz="1169656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3pPr>
      <a:lvl4pPr algn="l" defTabSz="1169656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4pPr>
      <a:lvl5pPr algn="l" defTabSz="1169656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5pPr>
      <a:lvl6pPr marL="457070" algn="l" defTabSz="1169656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6pPr>
      <a:lvl7pPr marL="914140" algn="l" defTabSz="1169656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7pPr>
      <a:lvl8pPr marL="1371211" algn="l" defTabSz="1169656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8pPr>
      <a:lvl9pPr marL="1828281" algn="l" defTabSz="1169656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438025" indent="-438025" algn="l" defTabSz="1169656" rtl="0" fontAlgn="base">
        <a:spcBef>
          <a:spcPct val="20000"/>
        </a:spcBef>
        <a:spcAft>
          <a:spcPct val="0"/>
        </a:spcAft>
        <a:buFont typeface="Wingdings" pitchFamily="2" charset="2"/>
        <a:defRPr sz="2000" b="1">
          <a:solidFill>
            <a:schemeClr val="bg1"/>
          </a:solidFill>
          <a:latin typeface="+mn-lt"/>
          <a:ea typeface="+mn-ea"/>
          <a:cs typeface="+mn-cs"/>
        </a:defRPr>
      </a:lvl1pPr>
      <a:lvl2pPr marL="950643" indent="-365022" algn="l" defTabSz="1169656" rtl="0" fontAlgn="base">
        <a:spcBef>
          <a:spcPct val="20000"/>
        </a:spcBef>
        <a:spcAft>
          <a:spcPct val="0"/>
        </a:spcAft>
        <a:buFont typeface="Wingdings" pitchFamily="2" charset="2"/>
        <a:defRPr sz="2000" b="1">
          <a:solidFill>
            <a:schemeClr val="bg1"/>
          </a:solidFill>
          <a:latin typeface="+mn-lt"/>
          <a:cs typeface="+mn-cs"/>
        </a:defRPr>
      </a:lvl2pPr>
      <a:lvl3pPr marL="1463258" indent="-293604" algn="l" defTabSz="1169656" rtl="0" fontAlgn="base">
        <a:spcBef>
          <a:spcPct val="20000"/>
        </a:spcBef>
        <a:spcAft>
          <a:spcPct val="0"/>
        </a:spcAft>
        <a:buFont typeface="Wingdings" pitchFamily="2" charset="2"/>
        <a:defRPr sz="2000" b="1">
          <a:solidFill>
            <a:schemeClr val="bg1"/>
          </a:solidFill>
          <a:latin typeface="+mn-lt"/>
          <a:cs typeface="+mn-cs"/>
        </a:defRPr>
      </a:lvl3pPr>
      <a:lvl4pPr marL="2047293" indent="-292017" algn="l" defTabSz="1169656" rtl="0" fontAlgn="base">
        <a:spcBef>
          <a:spcPct val="20000"/>
        </a:spcBef>
        <a:spcAft>
          <a:spcPct val="0"/>
        </a:spcAft>
        <a:buFont typeface="Wingdings" pitchFamily="2" charset="2"/>
        <a:defRPr sz="2000" b="1">
          <a:solidFill>
            <a:schemeClr val="bg1"/>
          </a:solidFill>
          <a:latin typeface="+mn-lt"/>
          <a:cs typeface="+mn-cs"/>
        </a:defRPr>
      </a:lvl4pPr>
      <a:lvl5pPr marL="2632914" indent="-295191" algn="l" defTabSz="1169656" rtl="0" fontAlgn="base">
        <a:spcBef>
          <a:spcPct val="20000"/>
        </a:spcBef>
        <a:spcAft>
          <a:spcPct val="0"/>
        </a:spcAft>
        <a:buFont typeface="Wingdings" pitchFamily="2" charset="2"/>
        <a:defRPr sz="2000" b="1">
          <a:solidFill>
            <a:schemeClr val="bg1"/>
          </a:solidFill>
          <a:latin typeface="+mn-lt"/>
          <a:cs typeface="+mn-cs"/>
        </a:defRPr>
      </a:lvl5pPr>
      <a:lvl6pPr marL="3089984" indent="-295191" algn="l" defTabSz="1169656" rtl="0" fontAlgn="base">
        <a:spcBef>
          <a:spcPct val="20000"/>
        </a:spcBef>
        <a:spcAft>
          <a:spcPct val="0"/>
        </a:spcAft>
        <a:buFont typeface="Wingdings" pitchFamily="2" charset="2"/>
        <a:defRPr sz="2000" b="1">
          <a:solidFill>
            <a:schemeClr val="bg1"/>
          </a:solidFill>
          <a:latin typeface="+mn-lt"/>
          <a:cs typeface="+mn-cs"/>
        </a:defRPr>
      </a:lvl6pPr>
      <a:lvl7pPr marL="3547055" indent="-295191" algn="l" defTabSz="1169656" rtl="0" fontAlgn="base">
        <a:spcBef>
          <a:spcPct val="20000"/>
        </a:spcBef>
        <a:spcAft>
          <a:spcPct val="0"/>
        </a:spcAft>
        <a:buFont typeface="Wingdings" pitchFamily="2" charset="2"/>
        <a:defRPr sz="2000" b="1">
          <a:solidFill>
            <a:schemeClr val="bg1"/>
          </a:solidFill>
          <a:latin typeface="+mn-lt"/>
          <a:cs typeface="+mn-cs"/>
        </a:defRPr>
      </a:lvl7pPr>
      <a:lvl8pPr marL="4004124" indent="-295191" algn="l" defTabSz="1169656" rtl="0" fontAlgn="base">
        <a:spcBef>
          <a:spcPct val="20000"/>
        </a:spcBef>
        <a:spcAft>
          <a:spcPct val="0"/>
        </a:spcAft>
        <a:buFont typeface="Wingdings" pitchFamily="2" charset="2"/>
        <a:defRPr sz="2000" b="1">
          <a:solidFill>
            <a:schemeClr val="bg1"/>
          </a:solidFill>
          <a:latin typeface="+mn-lt"/>
          <a:cs typeface="+mn-cs"/>
        </a:defRPr>
      </a:lvl8pPr>
      <a:lvl9pPr marL="4461195" indent="-295191" algn="l" defTabSz="1169656" rtl="0" fontAlgn="base">
        <a:spcBef>
          <a:spcPct val="20000"/>
        </a:spcBef>
        <a:spcAft>
          <a:spcPct val="0"/>
        </a:spcAft>
        <a:buFont typeface="Wingdings" pitchFamily="2" charset="2"/>
        <a:defRPr sz="2000" b="1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1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70" algn="l" defTabSz="9141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40" algn="l" defTabSz="9141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11" algn="l" defTabSz="9141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81" algn="l" defTabSz="9141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50" algn="l" defTabSz="9141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20" algn="l" defTabSz="9141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90" algn="l" defTabSz="9141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60" algn="l" defTabSz="9141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tiff"/><Relationship Id="rId3" Type="http://schemas.openxmlformats.org/officeDocument/2006/relationships/image" Target="../media/image3.jpeg"/><Relationship Id="rId7" Type="http://schemas.openxmlformats.org/officeDocument/2006/relationships/image" Target="../media/image7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6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8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7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13" Type="http://schemas.openxmlformats.org/officeDocument/2006/relationships/image" Target="../media/image63.jpeg"/><Relationship Id="rId18" Type="http://schemas.openxmlformats.org/officeDocument/2006/relationships/image" Target="../media/image68.jpeg"/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12" Type="http://schemas.openxmlformats.org/officeDocument/2006/relationships/image" Target="../media/image62.jpeg"/><Relationship Id="rId17" Type="http://schemas.openxmlformats.org/officeDocument/2006/relationships/image" Target="../media/image67.jpeg"/><Relationship Id="rId2" Type="http://schemas.openxmlformats.org/officeDocument/2006/relationships/image" Target="../media/image52.jpeg"/><Relationship Id="rId16" Type="http://schemas.openxmlformats.org/officeDocument/2006/relationships/image" Target="../media/image66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6.jpeg"/><Relationship Id="rId11" Type="http://schemas.openxmlformats.org/officeDocument/2006/relationships/image" Target="../media/image61.jpeg"/><Relationship Id="rId5" Type="http://schemas.openxmlformats.org/officeDocument/2006/relationships/image" Target="../media/image55.jpeg"/><Relationship Id="rId15" Type="http://schemas.openxmlformats.org/officeDocument/2006/relationships/image" Target="../media/image65.jpeg"/><Relationship Id="rId10" Type="http://schemas.openxmlformats.org/officeDocument/2006/relationships/image" Target="../media/image60.jpeg"/><Relationship Id="rId19" Type="http://schemas.openxmlformats.org/officeDocument/2006/relationships/image" Target="../media/image69.jpeg"/><Relationship Id="rId4" Type="http://schemas.openxmlformats.org/officeDocument/2006/relationships/image" Target="../media/image54.jpeg"/><Relationship Id="rId9" Type="http://schemas.openxmlformats.org/officeDocument/2006/relationships/image" Target="../media/image59.jpeg"/><Relationship Id="rId14" Type="http://schemas.openxmlformats.org/officeDocument/2006/relationships/image" Target="../media/image64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tiff"/><Relationship Id="rId3" Type="http://schemas.openxmlformats.org/officeDocument/2006/relationships/image" Target="../media/image3.jpeg"/><Relationship Id="rId7" Type="http://schemas.openxmlformats.org/officeDocument/2006/relationships/image" Target="../media/image7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S:\akquise\Bilderarchiv\GF_Energie\Speyer_Klaeranlage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09676" y="4061610"/>
            <a:ext cx="3356489" cy="2233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Afrika_13\Bilder\KA\DSC0269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" y="4048804"/>
            <a:ext cx="3012041" cy="2259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S:\akquise\Bilderarchiv\GF_Umwelt\SIWAWI\Klaeranlagen\Walddorf_Gönn\IMG_274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95763" y="-1594172"/>
            <a:ext cx="7844135" cy="588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:\eva1131140\Projektverlauf\05_Bilder\PB299010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957" y="4048840"/>
            <a:ext cx="3011994" cy="225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4331884" y="2499090"/>
            <a:ext cx="7383771" cy="1529931"/>
          </a:xfrm>
          <a:prstGeom prst="rect">
            <a:avLst/>
          </a:prstGeom>
          <a:solidFill>
            <a:srgbClr val="2F765A"/>
          </a:solidFill>
          <a:ln>
            <a:noFill/>
          </a:ln>
          <a:extLst/>
        </p:spPr>
        <p:txBody>
          <a:bodyPr wrap="none" lIns="116968" tIns="58481" rIns="116968" bIns="58481" anchor="ctr"/>
          <a:lstStyle/>
          <a:p>
            <a:pPr algn="l"/>
            <a:endParaRPr lang="de-DE" sz="1800" dirty="0">
              <a:solidFill>
                <a:srgbClr val="FFFFFF"/>
              </a:solidFill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5559109" y="2843114"/>
            <a:ext cx="6108357" cy="868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30253" tIns="46051" rIns="46051" bIns="46051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2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2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2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2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pPr algn="ctr" eaLnBrk="1" hangingPunct="1"/>
            <a:r>
              <a:rPr lang="de-DE" sz="2800" b="1" kern="0" dirty="0" smtClean="0">
                <a:solidFill>
                  <a:srgbClr val="FFFFFF"/>
                </a:solidFill>
                <a:latin typeface="+mn-lt"/>
              </a:rPr>
              <a:t>Abwasser- Quo </a:t>
            </a:r>
            <a:r>
              <a:rPr lang="de-DE" sz="2800" b="1" kern="0" dirty="0" err="1" smtClean="0">
                <a:solidFill>
                  <a:srgbClr val="FFFFFF"/>
                </a:solidFill>
                <a:latin typeface="+mn-lt"/>
              </a:rPr>
              <a:t>Vadis</a:t>
            </a:r>
            <a:r>
              <a:rPr lang="de-DE" sz="2800" b="1" kern="0" dirty="0" smtClean="0">
                <a:solidFill>
                  <a:srgbClr val="FFFFFF"/>
                </a:solidFill>
                <a:latin typeface="+mn-lt"/>
              </a:rPr>
              <a:t>?- Neue </a:t>
            </a:r>
            <a:r>
              <a:rPr lang="de-DE" sz="2800" b="1" kern="0" dirty="0">
                <a:solidFill>
                  <a:srgbClr val="FFFFFF"/>
                </a:solidFill>
                <a:latin typeface="+mn-lt"/>
              </a:rPr>
              <a:t>W</a:t>
            </a:r>
            <a:r>
              <a:rPr lang="de-DE" sz="2800" b="1" kern="0" dirty="0" smtClean="0">
                <a:solidFill>
                  <a:srgbClr val="FFFFFF"/>
                </a:solidFill>
                <a:latin typeface="+mn-lt"/>
              </a:rPr>
              <a:t>ege in der </a:t>
            </a:r>
            <a:r>
              <a:rPr lang="de-DE" sz="2800" b="1" kern="0" dirty="0">
                <a:solidFill>
                  <a:srgbClr val="FFFFFF"/>
                </a:solidFill>
                <a:latin typeface="+mn-lt"/>
              </a:rPr>
              <a:t>W</a:t>
            </a:r>
            <a:r>
              <a:rPr lang="de-DE" sz="2800" b="1" kern="0" dirty="0" smtClean="0">
                <a:solidFill>
                  <a:srgbClr val="FFFFFF"/>
                </a:solidFill>
                <a:latin typeface="+mn-lt"/>
              </a:rPr>
              <a:t>asserwirtschaft</a:t>
            </a:r>
            <a:endParaRPr lang="de-DE" sz="2800" b="1" kern="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3" name="Freihandform 12"/>
          <p:cNvSpPr/>
          <p:nvPr/>
        </p:nvSpPr>
        <p:spPr>
          <a:xfrm>
            <a:off x="3" y="-26587"/>
            <a:ext cx="5840127" cy="4055610"/>
          </a:xfrm>
          <a:custGeom>
            <a:avLst/>
            <a:gdLst>
              <a:gd name="connsiteX0" fmla="*/ 3124200 w 4562475"/>
              <a:gd name="connsiteY0" fmla="*/ 9525 h 3152775"/>
              <a:gd name="connsiteX1" fmla="*/ 4562475 w 4562475"/>
              <a:gd name="connsiteY1" fmla="*/ 3152775 h 3152775"/>
              <a:gd name="connsiteX2" fmla="*/ 0 w 4562475"/>
              <a:gd name="connsiteY2" fmla="*/ 3152775 h 3152775"/>
              <a:gd name="connsiteX3" fmla="*/ 0 w 4562475"/>
              <a:gd name="connsiteY3" fmla="*/ 0 h 3152775"/>
              <a:gd name="connsiteX4" fmla="*/ 3124200 w 4562475"/>
              <a:gd name="connsiteY4" fmla="*/ 9525 h 3152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62475" h="3152775">
                <a:moveTo>
                  <a:pt x="3124200" y="9525"/>
                </a:moveTo>
                <a:lnTo>
                  <a:pt x="4562475" y="3152775"/>
                </a:lnTo>
                <a:lnTo>
                  <a:pt x="0" y="3152775"/>
                </a:lnTo>
                <a:lnTo>
                  <a:pt x="0" y="0"/>
                </a:lnTo>
                <a:lnTo>
                  <a:pt x="3124200" y="952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968" tIns="58481" rIns="116968" bIns="58481" rtlCol="0" anchor="ctr"/>
          <a:lstStyle/>
          <a:p>
            <a:endParaRPr lang="de-DE" sz="1800" dirty="0">
              <a:solidFill>
                <a:srgbClr val="FFFFFF"/>
              </a:solidFill>
            </a:endParaRPr>
          </a:p>
        </p:txBody>
      </p:sp>
      <p:cxnSp>
        <p:nvCxnSpPr>
          <p:cNvPr id="16" name="Gerade Verbindung 15"/>
          <p:cNvCxnSpPr>
            <a:stCxn id="13" idx="0"/>
          </p:cNvCxnSpPr>
          <p:nvPr/>
        </p:nvCxnSpPr>
        <p:spPr>
          <a:xfrm>
            <a:off x="3999085" y="-14336"/>
            <a:ext cx="1853234" cy="4043355"/>
          </a:xfrm>
          <a:prstGeom prst="line">
            <a:avLst/>
          </a:prstGeom>
          <a:ln w="38100">
            <a:solidFill>
              <a:srgbClr val="2F765A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Grafik 2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6165" y="4029021"/>
            <a:ext cx="3073733" cy="2304000"/>
          </a:xfrm>
          <a:prstGeom prst="rect">
            <a:avLst/>
          </a:prstGeom>
        </p:spPr>
      </p:pic>
      <p:cxnSp>
        <p:nvCxnSpPr>
          <p:cNvPr id="29" name="Gerade Verbindung 28"/>
          <p:cNvCxnSpPr>
            <a:stCxn id="13" idx="2"/>
          </p:cNvCxnSpPr>
          <p:nvPr/>
        </p:nvCxnSpPr>
        <p:spPr>
          <a:xfrm>
            <a:off x="3" y="4029021"/>
            <a:ext cx="11739897" cy="0"/>
          </a:xfrm>
          <a:prstGeom prst="line">
            <a:avLst/>
          </a:prstGeom>
          <a:ln w="38100">
            <a:solidFill>
              <a:srgbClr val="2F765A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29"/>
          <p:cNvCxnSpPr/>
          <p:nvPr/>
        </p:nvCxnSpPr>
        <p:spPr>
          <a:xfrm>
            <a:off x="3" y="6307836"/>
            <a:ext cx="11739897" cy="0"/>
          </a:xfrm>
          <a:prstGeom prst="line">
            <a:avLst/>
          </a:prstGeom>
          <a:ln w="38100">
            <a:solidFill>
              <a:srgbClr val="2F765A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pieren 1"/>
          <p:cNvGrpSpPr/>
          <p:nvPr/>
        </p:nvGrpSpPr>
        <p:grpSpPr>
          <a:xfrm>
            <a:off x="133350" y="6401085"/>
            <a:ext cx="11533286" cy="463168"/>
            <a:chOff x="133350" y="6401085"/>
            <a:chExt cx="11533286" cy="463168"/>
          </a:xfrm>
        </p:grpSpPr>
        <p:pic>
          <p:nvPicPr>
            <p:cNvPr id="17" name="Grafik 16"/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21337" y="6708805"/>
              <a:ext cx="2633472" cy="155448"/>
            </a:xfrm>
            <a:prstGeom prst="rect">
              <a:avLst/>
            </a:prstGeom>
          </p:spPr>
        </p:pic>
        <p:grpSp>
          <p:nvGrpSpPr>
            <p:cNvPr id="22" name="Gruppieren 21"/>
            <p:cNvGrpSpPr/>
            <p:nvPr userDrawn="1"/>
          </p:nvGrpSpPr>
          <p:grpSpPr>
            <a:xfrm>
              <a:off x="133350" y="6401085"/>
              <a:ext cx="11533286" cy="255615"/>
              <a:chOff x="-410712" y="4670277"/>
              <a:chExt cx="7481665" cy="340820"/>
            </a:xfrm>
          </p:grpSpPr>
          <p:cxnSp>
            <p:nvCxnSpPr>
              <p:cNvPr id="24" name="Gerade Verbindung 23"/>
              <p:cNvCxnSpPr/>
              <p:nvPr userDrawn="1"/>
            </p:nvCxnSpPr>
            <p:spPr>
              <a:xfrm>
                <a:off x="-410712" y="4670277"/>
                <a:ext cx="7481665" cy="0"/>
              </a:xfrm>
              <a:prstGeom prst="line">
                <a:avLst/>
              </a:prstGeom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Gerade Verbindung 24"/>
              <p:cNvCxnSpPr/>
              <p:nvPr userDrawn="1"/>
            </p:nvCxnSpPr>
            <p:spPr>
              <a:xfrm>
                <a:off x="-410712" y="4727080"/>
                <a:ext cx="7481665" cy="0"/>
              </a:xfrm>
              <a:prstGeom prst="line">
                <a:avLst/>
              </a:prstGeom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Gerade Verbindung 26"/>
              <p:cNvCxnSpPr/>
              <p:nvPr userDrawn="1"/>
            </p:nvCxnSpPr>
            <p:spPr>
              <a:xfrm>
                <a:off x="-410712" y="4783883"/>
                <a:ext cx="7481665" cy="0"/>
              </a:xfrm>
              <a:prstGeom prst="line">
                <a:avLst/>
              </a:prstGeom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Gerade Verbindung 27"/>
              <p:cNvCxnSpPr/>
              <p:nvPr userDrawn="1"/>
            </p:nvCxnSpPr>
            <p:spPr>
              <a:xfrm>
                <a:off x="-410712" y="4897489"/>
                <a:ext cx="7481665" cy="0"/>
              </a:xfrm>
              <a:prstGeom prst="line">
                <a:avLst/>
              </a:prstGeom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Gerade Verbindung 30"/>
              <p:cNvCxnSpPr/>
              <p:nvPr userDrawn="1"/>
            </p:nvCxnSpPr>
            <p:spPr>
              <a:xfrm>
                <a:off x="-410712" y="4954292"/>
                <a:ext cx="7481665" cy="0"/>
              </a:xfrm>
              <a:prstGeom prst="line">
                <a:avLst/>
              </a:prstGeom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Gerade Verbindung 31"/>
              <p:cNvCxnSpPr/>
              <p:nvPr userDrawn="1"/>
            </p:nvCxnSpPr>
            <p:spPr>
              <a:xfrm>
                <a:off x="-410712" y="5011097"/>
                <a:ext cx="7481665" cy="0"/>
              </a:xfrm>
              <a:prstGeom prst="line">
                <a:avLst/>
              </a:prstGeom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Gerade Verbindung 32"/>
              <p:cNvCxnSpPr/>
              <p:nvPr userDrawn="1"/>
            </p:nvCxnSpPr>
            <p:spPr>
              <a:xfrm>
                <a:off x="-410712" y="4840686"/>
                <a:ext cx="7481665" cy="0"/>
              </a:xfrm>
              <a:prstGeom prst="line">
                <a:avLst/>
              </a:prstGeom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3" name="Grafik 22"/>
            <p:cNvPicPr>
              <a:picLocks noChangeAspect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61632" y="6401085"/>
              <a:ext cx="905256" cy="2560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801340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>
            <a:spLocks noChangeArrowheads="1"/>
          </p:cNvSpPr>
          <p:nvPr/>
        </p:nvSpPr>
        <p:spPr bwMode="auto">
          <a:xfrm>
            <a:off x="815975" y="484190"/>
            <a:ext cx="8217857" cy="866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7001" tIns="58499" rIns="117001" bIns="58499">
            <a:spAutoFit/>
          </a:bodyPr>
          <a:lstStyle/>
          <a:p>
            <a:pPr algn="l" defTabSz="1169656"/>
            <a:r>
              <a:rPr lang="de-DE" sz="2400" b="1" dirty="0">
                <a:latin typeface="Arial Narrow" pitchFamily="34" charset="0"/>
              </a:rPr>
              <a:t>Leistungsspektrum </a:t>
            </a:r>
            <a:br>
              <a:rPr lang="de-DE" sz="2400" b="1" dirty="0">
                <a:latin typeface="Arial Narrow" pitchFamily="34" charset="0"/>
              </a:rPr>
            </a:br>
            <a:r>
              <a:rPr lang="de-DE" sz="2400" b="1" dirty="0">
                <a:latin typeface="Arial Narrow" pitchFamily="34" charset="0"/>
              </a:rPr>
              <a:t>Erneuerbare Energien, Energieeffizienz, Stoffstrommanagement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88086" y="3467190"/>
            <a:ext cx="8183279" cy="4587758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8576229" y="7441348"/>
            <a:ext cx="3279738" cy="716863"/>
          </a:xfrm>
          <a:prstGeom prst="rect">
            <a:avLst/>
          </a:prstGeom>
          <a:solidFill>
            <a:srgbClr val="2F765A"/>
          </a:solidFill>
          <a:ln w="9525">
            <a:solidFill>
              <a:srgbClr val="80808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127349" tIns="63675" rIns="127349" bIns="63675" anchor="ctr"/>
          <a:lstStyle/>
          <a:p>
            <a:pPr algn="l" defTabSz="1169509" fontAlgn="auto">
              <a:spcBef>
                <a:spcPts val="836"/>
              </a:spcBef>
              <a:spcAft>
                <a:spcPts val="0"/>
              </a:spcAft>
              <a:defRPr/>
            </a:pPr>
            <a:r>
              <a:rPr lang="de-DE" sz="1500" kern="0" dirty="0" smtClean="0">
                <a:solidFill>
                  <a:srgbClr val="FFFFFF"/>
                </a:solidFill>
                <a:latin typeface="Arial" pitchFamily="34" charset="0"/>
              </a:rPr>
              <a:t>Wirtschaftlichkeitsunter-</a:t>
            </a:r>
            <a:br>
              <a:rPr lang="de-DE" sz="1500" kern="0" dirty="0" smtClean="0">
                <a:solidFill>
                  <a:srgbClr val="FFFFFF"/>
                </a:solidFill>
                <a:latin typeface="Arial" pitchFamily="34" charset="0"/>
              </a:rPr>
            </a:br>
            <a:r>
              <a:rPr lang="de-DE" sz="1500" kern="0" dirty="0" err="1" smtClean="0">
                <a:solidFill>
                  <a:srgbClr val="FFFFFF"/>
                </a:solidFill>
                <a:latin typeface="Arial" pitchFamily="34" charset="0"/>
              </a:rPr>
              <a:t>suchungen</a:t>
            </a:r>
            <a:r>
              <a:rPr lang="de-DE" sz="1500" kern="0" dirty="0">
                <a:solidFill>
                  <a:srgbClr val="FFFFFF"/>
                </a:solidFill>
                <a:latin typeface="Arial" pitchFamily="34" charset="0"/>
              </a:rPr>
              <a:t>, Planung und Bau</a:t>
            </a:r>
          </a:p>
        </p:txBody>
      </p:sp>
      <p:cxnSp>
        <p:nvCxnSpPr>
          <p:cNvPr id="22" name="Gerade Verbindung 21"/>
          <p:cNvCxnSpPr/>
          <p:nvPr/>
        </p:nvCxnSpPr>
        <p:spPr>
          <a:xfrm flipH="1">
            <a:off x="5289154" y="5765800"/>
            <a:ext cx="1" cy="935790"/>
          </a:xfrm>
          <a:prstGeom prst="line">
            <a:avLst/>
          </a:prstGeom>
          <a:noFill/>
          <a:ln w="25400" cap="flat" cmpd="sng" algn="ctr">
            <a:solidFill>
              <a:srgbClr val="2F765A"/>
            </a:solidFill>
            <a:prstDash val="sysDot"/>
          </a:ln>
          <a:effectLst/>
        </p:spPr>
      </p:cxnSp>
      <p:cxnSp>
        <p:nvCxnSpPr>
          <p:cNvPr id="27" name="Gerade Verbindung 26"/>
          <p:cNvCxnSpPr/>
          <p:nvPr/>
        </p:nvCxnSpPr>
        <p:spPr>
          <a:xfrm flipH="1">
            <a:off x="4351158" y="2244011"/>
            <a:ext cx="1" cy="875425"/>
          </a:xfrm>
          <a:prstGeom prst="line">
            <a:avLst/>
          </a:prstGeom>
          <a:noFill/>
          <a:ln w="25400" cap="flat" cmpd="sng" algn="ctr">
            <a:solidFill>
              <a:srgbClr val="2F765A"/>
            </a:solidFill>
            <a:prstDash val="sysDot"/>
          </a:ln>
          <a:effectLst/>
        </p:spPr>
      </p:cxnSp>
      <p:sp>
        <p:nvSpPr>
          <p:cNvPr id="29" name="Eine Ecke des Rechtecks schneiden 28"/>
          <p:cNvSpPr/>
          <p:nvPr/>
        </p:nvSpPr>
        <p:spPr>
          <a:xfrm flipV="1">
            <a:off x="4359683" y="1837233"/>
            <a:ext cx="6600236" cy="471070"/>
          </a:xfrm>
          <a:prstGeom prst="snip1Rect">
            <a:avLst>
              <a:gd name="adj" fmla="val 50000"/>
            </a:avLst>
          </a:prstGeom>
          <a:solidFill>
            <a:srgbClr val="2F765A"/>
          </a:solidFill>
          <a:ln>
            <a:solidFill>
              <a:srgbClr val="80808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46044" tIns="58472" rIns="116951" bIns="58472" rtlCol="0">
            <a:spAutoFit/>
          </a:bodyPr>
          <a:lstStyle/>
          <a:p>
            <a:pPr algn="l" defTabSz="914270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500" kern="0">
              <a:solidFill>
                <a:srgbClr val="808080">
                  <a:lumMod val="50000"/>
                </a:srgbClr>
              </a:solidFill>
            </a:endParaRPr>
          </a:p>
        </p:txBody>
      </p:sp>
      <p:grpSp>
        <p:nvGrpSpPr>
          <p:cNvPr id="2" name="Gruppieren 1"/>
          <p:cNvGrpSpPr/>
          <p:nvPr/>
        </p:nvGrpSpPr>
        <p:grpSpPr>
          <a:xfrm>
            <a:off x="640014" y="1737353"/>
            <a:ext cx="10904723" cy="354784"/>
            <a:chOff x="640014" y="1737353"/>
            <a:chExt cx="10904723" cy="354784"/>
          </a:xfrm>
        </p:grpSpPr>
        <p:sp>
          <p:nvSpPr>
            <p:cNvPr id="30" name="Textfeld 29"/>
            <p:cNvSpPr txBox="1"/>
            <p:nvPr/>
          </p:nvSpPr>
          <p:spPr>
            <a:xfrm>
              <a:off x="640014" y="1737353"/>
              <a:ext cx="743934" cy="35452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808080"/>
              </a:solidFill>
            </a:ln>
            <a:effectLst>
              <a:reflection blurRad="6350" stA="50000" endA="300" endPos="55000" dir="5400000" sy="-100000" algn="bl" rotWithShape="0"/>
            </a:effectLst>
          </p:spPr>
          <p:txBody>
            <a:bodyPr wrap="square" lIns="46044" tIns="58472" rIns="116951" bIns="58472" rtlCol="0">
              <a:spAutoFit/>
            </a:bodyPr>
            <a:lstStyle/>
            <a:p>
              <a:pPr defTabSz="91427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500" kern="0" dirty="0" smtClean="0">
                  <a:solidFill>
                    <a:srgbClr val="808080">
                      <a:lumMod val="50000"/>
                    </a:srgbClr>
                  </a:solidFill>
                </a:rPr>
                <a:t>2000</a:t>
              </a:r>
              <a:endParaRPr lang="de-DE" sz="1500" kern="0" dirty="0">
                <a:solidFill>
                  <a:srgbClr val="808080">
                    <a:lumMod val="50000"/>
                  </a:srgbClr>
                </a:solidFill>
              </a:endParaRPr>
            </a:p>
          </p:txBody>
        </p:sp>
        <p:sp>
          <p:nvSpPr>
            <p:cNvPr id="31" name="Textfeld 30"/>
            <p:cNvSpPr txBox="1"/>
            <p:nvPr/>
          </p:nvSpPr>
          <p:spPr>
            <a:xfrm>
              <a:off x="1383946" y="1737353"/>
              <a:ext cx="743934" cy="35452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808080"/>
              </a:solidFill>
            </a:ln>
            <a:effectLst>
              <a:reflection blurRad="6350" stA="50000" endA="300" endPos="55000" dir="5400000" sy="-100000" algn="bl" rotWithShape="0"/>
            </a:effectLst>
          </p:spPr>
          <p:txBody>
            <a:bodyPr wrap="square" lIns="46044" tIns="58472" rIns="116951" bIns="58472" rtlCol="0">
              <a:spAutoFit/>
            </a:bodyPr>
            <a:lstStyle/>
            <a:p>
              <a:pPr defTabSz="91427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500" kern="0" dirty="0" smtClean="0">
                  <a:solidFill>
                    <a:srgbClr val="808080">
                      <a:lumMod val="50000"/>
                    </a:srgbClr>
                  </a:solidFill>
                </a:rPr>
                <a:t>2001</a:t>
              </a:r>
              <a:endParaRPr lang="de-DE" sz="1500" kern="0" dirty="0">
                <a:solidFill>
                  <a:srgbClr val="808080">
                    <a:lumMod val="50000"/>
                  </a:srgbClr>
                </a:solidFill>
              </a:endParaRPr>
            </a:p>
          </p:txBody>
        </p:sp>
        <p:sp>
          <p:nvSpPr>
            <p:cNvPr id="32" name="Textfeld 31"/>
            <p:cNvSpPr txBox="1"/>
            <p:nvPr/>
          </p:nvSpPr>
          <p:spPr>
            <a:xfrm>
              <a:off x="2127883" y="1737353"/>
              <a:ext cx="743934" cy="35452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808080"/>
              </a:solidFill>
            </a:ln>
            <a:effectLst>
              <a:reflection blurRad="6350" stA="50000" endA="300" endPos="55000" dir="5400000" sy="-100000" algn="bl" rotWithShape="0"/>
            </a:effectLst>
          </p:spPr>
          <p:txBody>
            <a:bodyPr wrap="square" lIns="46044" tIns="58472" rIns="116951" bIns="58472" rtlCol="0">
              <a:spAutoFit/>
            </a:bodyPr>
            <a:lstStyle/>
            <a:p>
              <a:pPr defTabSz="91427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500" kern="0" dirty="0" smtClean="0">
                  <a:solidFill>
                    <a:srgbClr val="808080">
                      <a:lumMod val="50000"/>
                    </a:srgbClr>
                  </a:solidFill>
                </a:rPr>
                <a:t>2002</a:t>
              </a:r>
              <a:endParaRPr lang="de-DE" sz="1500" kern="0" dirty="0">
                <a:solidFill>
                  <a:srgbClr val="808080">
                    <a:lumMod val="50000"/>
                  </a:srgbClr>
                </a:solidFill>
              </a:endParaRPr>
            </a:p>
          </p:txBody>
        </p:sp>
        <p:sp>
          <p:nvSpPr>
            <p:cNvPr id="33" name="Textfeld 32"/>
            <p:cNvSpPr txBox="1"/>
            <p:nvPr/>
          </p:nvSpPr>
          <p:spPr>
            <a:xfrm>
              <a:off x="2871816" y="1737353"/>
              <a:ext cx="743934" cy="35452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808080"/>
              </a:solidFill>
            </a:ln>
            <a:effectLst>
              <a:reflection blurRad="6350" stA="50000" endA="300" endPos="55000" dir="5400000" sy="-100000" algn="bl" rotWithShape="0"/>
            </a:effectLst>
          </p:spPr>
          <p:txBody>
            <a:bodyPr wrap="square" lIns="46044" tIns="58472" rIns="116951" bIns="58472" rtlCol="0">
              <a:spAutoFit/>
            </a:bodyPr>
            <a:lstStyle/>
            <a:p>
              <a:pPr defTabSz="91427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500" kern="0" dirty="0" smtClean="0">
                  <a:solidFill>
                    <a:srgbClr val="808080">
                      <a:lumMod val="50000"/>
                    </a:srgbClr>
                  </a:solidFill>
                </a:rPr>
                <a:t>2003</a:t>
              </a:r>
              <a:endParaRPr lang="de-DE" sz="1500" kern="0" dirty="0">
                <a:solidFill>
                  <a:srgbClr val="808080">
                    <a:lumMod val="50000"/>
                  </a:srgbClr>
                </a:solidFill>
              </a:endParaRPr>
            </a:p>
          </p:txBody>
        </p:sp>
        <p:sp>
          <p:nvSpPr>
            <p:cNvPr id="34" name="Textfeld 33"/>
            <p:cNvSpPr txBox="1"/>
            <p:nvPr/>
          </p:nvSpPr>
          <p:spPr>
            <a:xfrm>
              <a:off x="3615749" y="1737353"/>
              <a:ext cx="743934" cy="35452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808080"/>
              </a:solidFill>
            </a:ln>
            <a:effectLst>
              <a:reflection blurRad="6350" stA="50000" endA="300" endPos="55000" dir="5400000" sy="-100000" algn="bl" rotWithShape="0"/>
            </a:effectLst>
          </p:spPr>
          <p:txBody>
            <a:bodyPr wrap="square" lIns="46044" tIns="58472" rIns="116951" bIns="58472" rtlCol="0">
              <a:spAutoFit/>
            </a:bodyPr>
            <a:lstStyle/>
            <a:p>
              <a:pPr defTabSz="91427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500" kern="0" dirty="0" smtClean="0">
                  <a:solidFill>
                    <a:srgbClr val="808080">
                      <a:lumMod val="50000"/>
                    </a:srgbClr>
                  </a:solidFill>
                </a:rPr>
                <a:t>2004</a:t>
              </a:r>
              <a:endParaRPr lang="de-DE" sz="1500" kern="0" dirty="0">
                <a:solidFill>
                  <a:srgbClr val="808080">
                    <a:lumMod val="50000"/>
                  </a:srgbClr>
                </a:solidFill>
              </a:endParaRPr>
            </a:p>
          </p:txBody>
        </p:sp>
        <p:sp>
          <p:nvSpPr>
            <p:cNvPr id="35" name="Textfeld 34"/>
            <p:cNvSpPr txBox="1"/>
            <p:nvPr/>
          </p:nvSpPr>
          <p:spPr>
            <a:xfrm>
              <a:off x="4359685" y="1737353"/>
              <a:ext cx="743934" cy="35452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808080"/>
              </a:solidFill>
            </a:ln>
            <a:effectLst>
              <a:reflection blurRad="6350" stA="50000" endA="300" endPos="55000" dir="5400000" sy="-100000" algn="bl" rotWithShape="0"/>
            </a:effectLst>
          </p:spPr>
          <p:txBody>
            <a:bodyPr wrap="square" lIns="46044" tIns="58472" rIns="116951" bIns="58472" rtlCol="0">
              <a:spAutoFit/>
            </a:bodyPr>
            <a:lstStyle/>
            <a:p>
              <a:pPr defTabSz="91427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500" kern="0" dirty="0" smtClean="0">
                  <a:solidFill>
                    <a:srgbClr val="808080">
                      <a:lumMod val="50000"/>
                    </a:srgbClr>
                  </a:solidFill>
                </a:rPr>
                <a:t>2005</a:t>
              </a:r>
              <a:endParaRPr lang="de-DE" sz="1500" kern="0" dirty="0">
                <a:solidFill>
                  <a:srgbClr val="808080">
                    <a:lumMod val="50000"/>
                  </a:srgbClr>
                </a:solidFill>
              </a:endParaRPr>
            </a:p>
          </p:txBody>
        </p:sp>
        <p:sp>
          <p:nvSpPr>
            <p:cNvPr id="36" name="Textfeld 35"/>
            <p:cNvSpPr txBox="1"/>
            <p:nvPr/>
          </p:nvSpPr>
          <p:spPr>
            <a:xfrm>
              <a:off x="5103618" y="1737353"/>
              <a:ext cx="743934" cy="35452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808080"/>
              </a:solidFill>
            </a:ln>
            <a:effectLst>
              <a:reflection blurRad="6350" stA="50000" endA="300" endPos="55000" dir="5400000" sy="-100000" algn="bl" rotWithShape="0"/>
            </a:effectLst>
          </p:spPr>
          <p:txBody>
            <a:bodyPr wrap="square" lIns="46044" tIns="58472" rIns="116951" bIns="58472" rtlCol="0">
              <a:spAutoFit/>
            </a:bodyPr>
            <a:lstStyle/>
            <a:p>
              <a:pPr defTabSz="91427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500" kern="0" dirty="0" smtClean="0">
                  <a:solidFill>
                    <a:srgbClr val="808080">
                      <a:lumMod val="50000"/>
                    </a:srgbClr>
                  </a:solidFill>
                </a:rPr>
                <a:t>2006</a:t>
              </a:r>
              <a:endParaRPr lang="de-DE" sz="1500" kern="0" dirty="0">
                <a:solidFill>
                  <a:srgbClr val="808080">
                    <a:lumMod val="50000"/>
                  </a:srgbClr>
                </a:solidFill>
              </a:endParaRPr>
            </a:p>
          </p:txBody>
        </p:sp>
        <p:sp>
          <p:nvSpPr>
            <p:cNvPr id="37" name="Textfeld 36"/>
            <p:cNvSpPr txBox="1"/>
            <p:nvPr/>
          </p:nvSpPr>
          <p:spPr>
            <a:xfrm>
              <a:off x="5847554" y="1737353"/>
              <a:ext cx="743934" cy="35452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808080"/>
              </a:solidFill>
            </a:ln>
            <a:effectLst>
              <a:reflection blurRad="6350" stA="50000" endA="300" endPos="55000" dir="5400000" sy="-100000" algn="bl" rotWithShape="0"/>
            </a:effectLst>
          </p:spPr>
          <p:txBody>
            <a:bodyPr wrap="square" lIns="46044" tIns="58472" rIns="116951" bIns="58472" rtlCol="0">
              <a:spAutoFit/>
            </a:bodyPr>
            <a:lstStyle/>
            <a:p>
              <a:pPr defTabSz="91427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500" kern="0" dirty="0" smtClean="0">
                  <a:solidFill>
                    <a:srgbClr val="808080">
                      <a:lumMod val="50000"/>
                    </a:srgbClr>
                  </a:solidFill>
                </a:rPr>
                <a:t>2007</a:t>
              </a:r>
              <a:endParaRPr lang="de-DE" sz="1500" kern="0" dirty="0">
                <a:solidFill>
                  <a:srgbClr val="808080">
                    <a:lumMod val="50000"/>
                  </a:srgbClr>
                </a:solidFill>
              </a:endParaRPr>
            </a:p>
          </p:txBody>
        </p:sp>
        <p:sp>
          <p:nvSpPr>
            <p:cNvPr id="38" name="Textfeld 37"/>
            <p:cNvSpPr txBox="1"/>
            <p:nvPr/>
          </p:nvSpPr>
          <p:spPr>
            <a:xfrm>
              <a:off x="6591487" y="1737353"/>
              <a:ext cx="743934" cy="35452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808080"/>
              </a:solidFill>
            </a:ln>
            <a:effectLst>
              <a:reflection blurRad="6350" stA="50000" endA="300" endPos="55000" dir="5400000" sy="-100000" algn="bl" rotWithShape="0"/>
            </a:effectLst>
          </p:spPr>
          <p:txBody>
            <a:bodyPr wrap="square" lIns="46044" tIns="58472" rIns="116951" bIns="58472" rtlCol="0">
              <a:spAutoFit/>
            </a:bodyPr>
            <a:lstStyle/>
            <a:p>
              <a:pPr defTabSz="91427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500" kern="0" dirty="0" smtClean="0">
                  <a:solidFill>
                    <a:srgbClr val="808080">
                      <a:lumMod val="50000"/>
                    </a:srgbClr>
                  </a:solidFill>
                </a:rPr>
                <a:t>2008</a:t>
              </a:r>
              <a:endParaRPr lang="de-DE" sz="1500" kern="0" dirty="0">
                <a:solidFill>
                  <a:srgbClr val="808080">
                    <a:lumMod val="50000"/>
                  </a:srgbClr>
                </a:solidFill>
              </a:endParaRPr>
            </a:p>
          </p:txBody>
        </p:sp>
        <p:sp>
          <p:nvSpPr>
            <p:cNvPr id="39" name="Textfeld 38"/>
            <p:cNvSpPr txBox="1"/>
            <p:nvPr/>
          </p:nvSpPr>
          <p:spPr>
            <a:xfrm>
              <a:off x="7335424" y="1737353"/>
              <a:ext cx="743934" cy="35452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808080"/>
              </a:solidFill>
            </a:ln>
            <a:effectLst>
              <a:reflection blurRad="6350" stA="50000" endA="300" endPos="55000" dir="5400000" sy="-100000" algn="bl" rotWithShape="0"/>
            </a:effectLst>
          </p:spPr>
          <p:txBody>
            <a:bodyPr wrap="square" lIns="46044" tIns="58472" rIns="116951" bIns="58472" rtlCol="0">
              <a:spAutoFit/>
            </a:bodyPr>
            <a:lstStyle/>
            <a:p>
              <a:pPr defTabSz="91427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500" kern="0" dirty="0">
                  <a:solidFill>
                    <a:srgbClr val="808080">
                      <a:lumMod val="50000"/>
                    </a:srgbClr>
                  </a:solidFill>
                </a:rPr>
                <a:t>2009</a:t>
              </a:r>
            </a:p>
          </p:txBody>
        </p:sp>
        <p:sp>
          <p:nvSpPr>
            <p:cNvPr id="40" name="Textfeld 39"/>
            <p:cNvSpPr txBox="1"/>
            <p:nvPr/>
          </p:nvSpPr>
          <p:spPr>
            <a:xfrm>
              <a:off x="8079356" y="1737353"/>
              <a:ext cx="743934" cy="35452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808080"/>
              </a:solidFill>
            </a:ln>
            <a:effectLst>
              <a:reflection blurRad="6350" stA="50000" endA="300" endPos="55000" dir="5400000" sy="-100000" algn="bl" rotWithShape="0"/>
            </a:effectLst>
          </p:spPr>
          <p:txBody>
            <a:bodyPr wrap="square" lIns="46044" tIns="58472" rIns="116951" bIns="58472" rtlCol="0">
              <a:spAutoFit/>
            </a:bodyPr>
            <a:lstStyle/>
            <a:p>
              <a:pPr defTabSz="91427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500" kern="0" dirty="0" smtClean="0">
                  <a:solidFill>
                    <a:srgbClr val="808080">
                      <a:lumMod val="50000"/>
                    </a:srgbClr>
                  </a:solidFill>
                </a:rPr>
                <a:t>2009</a:t>
              </a:r>
              <a:endParaRPr lang="de-DE" sz="1500" kern="0" dirty="0">
                <a:solidFill>
                  <a:srgbClr val="808080">
                    <a:lumMod val="50000"/>
                  </a:srgbClr>
                </a:solidFill>
              </a:endParaRPr>
            </a:p>
          </p:txBody>
        </p:sp>
        <p:sp>
          <p:nvSpPr>
            <p:cNvPr id="41" name="Textfeld 40"/>
            <p:cNvSpPr txBox="1"/>
            <p:nvPr/>
          </p:nvSpPr>
          <p:spPr>
            <a:xfrm>
              <a:off x="8823293" y="1737353"/>
              <a:ext cx="743934" cy="35452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808080"/>
              </a:solidFill>
            </a:ln>
            <a:effectLst>
              <a:reflection blurRad="6350" stA="50000" endA="300" endPos="55000" dir="5400000" sy="-100000" algn="bl" rotWithShape="0"/>
            </a:effectLst>
          </p:spPr>
          <p:txBody>
            <a:bodyPr wrap="square" lIns="46044" tIns="58472" rIns="116951" bIns="58472" rtlCol="0">
              <a:spAutoFit/>
            </a:bodyPr>
            <a:lstStyle/>
            <a:p>
              <a:pPr defTabSz="91427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500" kern="0" dirty="0" smtClean="0">
                  <a:solidFill>
                    <a:srgbClr val="808080">
                      <a:lumMod val="50000"/>
                    </a:srgbClr>
                  </a:solidFill>
                </a:rPr>
                <a:t>2010</a:t>
              </a:r>
              <a:endParaRPr lang="de-DE" sz="1500" kern="0" dirty="0">
                <a:solidFill>
                  <a:srgbClr val="808080">
                    <a:lumMod val="50000"/>
                  </a:srgbClr>
                </a:solidFill>
              </a:endParaRPr>
            </a:p>
          </p:txBody>
        </p:sp>
        <p:sp>
          <p:nvSpPr>
            <p:cNvPr id="42" name="Textfeld 41"/>
            <p:cNvSpPr txBox="1"/>
            <p:nvPr/>
          </p:nvSpPr>
          <p:spPr>
            <a:xfrm>
              <a:off x="9567225" y="1737353"/>
              <a:ext cx="743934" cy="35452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808080"/>
              </a:solidFill>
            </a:ln>
            <a:effectLst>
              <a:reflection blurRad="6350" stA="50000" endA="300" endPos="55000" dir="5400000" sy="-100000" algn="bl" rotWithShape="0"/>
            </a:effectLst>
          </p:spPr>
          <p:txBody>
            <a:bodyPr wrap="square" lIns="46044" tIns="58472" rIns="116951" bIns="58472" rtlCol="0">
              <a:spAutoFit/>
            </a:bodyPr>
            <a:lstStyle/>
            <a:p>
              <a:pPr defTabSz="91427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500" kern="0" dirty="0" smtClean="0">
                  <a:solidFill>
                    <a:srgbClr val="808080">
                      <a:lumMod val="50000"/>
                    </a:srgbClr>
                  </a:solidFill>
                </a:rPr>
                <a:t>2012</a:t>
              </a:r>
              <a:endParaRPr lang="de-DE" sz="1500" kern="0" dirty="0">
                <a:solidFill>
                  <a:srgbClr val="808080">
                    <a:lumMod val="50000"/>
                  </a:srgbClr>
                </a:solidFill>
              </a:endParaRPr>
            </a:p>
          </p:txBody>
        </p:sp>
        <p:sp>
          <p:nvSpPr>
            <p:cNvPr id="43" name="Textfeld 42"/>
            <p:cNvSpPr txBox="1"/>
            <p:nvPr/>
          </p:nvSpPr>
          <p:spPr>
            <a:xfrm>
              <a:off x="10311159" y="1737353"/>
              <a:ext cx="529280" cy="354429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808080"/>
              </a:solidFill>
            </a:ln>
            <a:effectLst>
              <a:reflection blurRad="6350" stA="50000" endA="300" endPos="55000" dir="5400000" sy="-100000" algn="bl" rotWithShape="0"/>
            </a:effectLst>
          </p:spPr>
          <p:txBody>
            <a:bodyPr wrap="square" lIns="0" tIns="58472" rIns="35995" bIns="58472" rtlCol="0">
              <a:spAutoFit/>
            </a:bodyPr>
            <a:lstStyle/>
            <a:p>
              <a:pPr defTabSz="91427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500" kern="0" dirty="0" smtClean="0">
                  <a:solidFill>
                    <a:srgbClr val="808080">
                      <a:lumMod val="50000"/>
                    </a:srgbClr>
                  </a:solidFill>
                </a:rPr>
                <a:t>2013</a:t>
              </a:r>
              <a:endParaRPr lang="de-DE" sz="1500" kern="0" dirty="0">
                <a:solidFill>
                  <a:srgbClr val="808080">
                    <a:lumMod val="50000"/>
                  </a:srgbClr>
                </a:solidFill>
              </a:endParaRPr>
            </a:p>
          </p:txBody>
        </p:sp>
        <p:sp>
          <p:nvSpPr>
            <p:cNvPr id="44" name="Gleichschenkliges Dreieck 43"/>
            <p:cNvSpPr/>
            <p:nvPr/>
          </p:nvSpPr>
          <p:spPr>
            <a:xfrm rot="5400000">
              <a:off x="11015199" y="1562598"/>
              <a:ext cx="354778" cy="704299"/>
            </a:xfrm>
            <a:prstGeom prst="triangle">
              <a:avLst/>
            </a:prstGeom>
            <a:solidFill>
              <a:srgbClr val="FFFFFF"/>
            </a:solidFill>
            <a:ln>
              <a:solidFill>
                <a:srgbClr val="808080"/>
              </a:solidFill>
            </a:ln>
            <a:effectLst>
              <a:reflection blurRad="6350" stA="50000" endA="300" endPos="55000" dir="5400000" sy="-100000" algn="bl" rotWithShape="0"/>
            </a:effectLst>
          </p:spPr>
          <p:txBody>
            <a:bodyPr wrap="square" lIns="46044" tIns="58472" rIns="116951" bIns="58472" rtlCol="0">
              <a:spAutoFit/>
            </a:bodyPr>
            <a:lstStyle/>
            <a:p>
              <a:pPr algn="l" defTabSz="9142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500" kern="0">
                <a:solidFill>
                  <a:srgbClr val="808080">
                    <a:lumMod val="50000"/>
                  </a:srgbClr>
                </a:solidFill>
              </a:endParaRPr>
            </a:p>
          </p:txBody>
        </p:sp>
      </p:grpSp>
      <p:sp>
        <p:nvSpPr>
          <p:cNvPr id="45" name="Textfeld 44"/>
          <p:cNvSpPr txBox="1"/>
          <p:nvPr/>
        </p:nvSpPr>
        <p:spPr>
          <a:xfrm>
            <a:off x="4384386" y="2519717"/>
            <a:ext cx="5043836" cy="735174"/>
          </a:xfrm>
          <a:prstGeom prst="rect">
            <a:avLst/>
          </a:prstGeom>
          <a:noFill/>
          <a:ln w="12700">
            <a:noFill/>
          </a:ln>
          <a:effectLst>
            <a:outerShdw blurRad="50800" dist="38100" dir="8100000" sx="101000" sy="101000" algn="tr" rotWithShape="0">
              <a:prstClr val="black">
                <a:alpha val="40000"/>
              </a:prstClr>
            </a:outerShdw>
          </a:effectLst>
        </p:spPr>
        <p:txBody>
          <a:bodyPr lIns="127349" tIns="63675" rIns="127349" bIns="63675" anchor="ctr"/>
          <a:lstStyle/>
          <a:p>
            <a:pPr algn="l" defTabSz="1169509" fontAlgn="auto">
              <a:spcBef>
                <a:spcPts val="836"/>
              </a:spcBef>
              <a:spcAft>
                <a:spcPts val="0"/>
              </a:spcAft>
              <a:defRPr/>
            </a:pPr>
            <a:r>
              <a:rPr lang="de-DE" sz="1800" b="1" kern="0" dirty="0">
                <a:solidFill>
                  <a:srgbClr val="2F765A"/>
                </a:solidFill>
                <a:latin typeface="Arial" pitchFamily="34" charset="0"/>
              </a:rPr>
              <a:t>Seit 2005	</a:t>
            </a:r>
            <a:r>
              <a:rPr lang="de-DE" sz="1800" kern="0" dirty="0">
                <a:solidFill>
                  <a:sysClr val="windowText" lastClr="000000"/>
                </a:solidFill>
                <a:latin typeface="Arial" pitchFamily="34" charset="0"/>
              </a:rPr>
              <a:t/>
            </a:r>
            <a:br>
              <a:rPr lang="de-DE" sz="1800" kern="0" dirty="0">
                <a:solidFill>
                  <a:sysClr val="windowText" lastClr="000000"/>
                </a:solidFill>
                <a:latin typeface="Arial" pitchFamily="34" charset="0"/>
              </a:rPr>
            </a:br>
            <a:r>
              <a:rPr lang="de-DE" sz="1800" kern="0" dirty="0">
                <a:solidFill>
                  <a:sysClr val="windowText" lastClr="000000"/>
                </a:solidFill>
                <a:latin typeface="Arial" pitchFamily="34" charset="0"/>
              </a:rPr>
              <a:t>8 Photovoltaikanlagen</a:t>
            </a:r>
            <a:endParaRPr lang="de-DE" sz="1800" kern="0" dirty="0">
              <a:solidFill>
                <a:srgbClr val="FF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2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>
            <a:spLocks noChangeArrowheads="1"/>
          </p:cNvSpPr>
          <p:nvPr/>
        </p:nvSpPr>
        <p:spPr bwMode="auto">
          <a:xfrm>
            <a:off x="815975" y="484190"/>
            <a:ext cx="8217857" cy="866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7001" tIns="58499" rIns="117001" bIns="58499">
            <a:spAutoFit/>
          </a:bodyPr>
          <a:lstStyle/>
          <a:p>
            <a:pPr algn="l" defTabSz="1169656"/>
            <a:r>
              <a:rPr lang="de-DE" sz="2400" b="1" dirty="0">
                <a:latin typeface="Arial Narrow" pitchFamily="34" charset="0"/>
              </a:rPr>
              <a:t>Leistungsspektrum </a:t>
            </a:r>
            <a:br>
              <a:rPr lang="de-DE" sz="2400" b="1" dirty="0">
                <a:latin typeface="Arial Narrow" pitchFamily="34" charset="0"/>
              </a:rPr>
            </a:br>
            <a:r>
              <a:rPr lang="de-DE" sz="2400" b="1" dirty="0">
                <a:latin typeface="Arial Narrow" pitchFamily="34" charset="0"/>
              </a:rPr>
              <a:t>Erneuerbare Energien, Energieeffizienz, Stoffstrommanagement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8083" y="3466970"/>
            <a:ext cx="6464740" cy="4569952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9304" y="3466970"/>
            <a:ext cx="3702163" cy="4569952"/>
          </a:xfrm>
          <a:prstGeom prst="rect">
            <a:avLst/>
          </a:prstGeom>
        </p:spPr>
      </p:pic>
      <p:cxnSp>
        <p:nvCxnSpPr>
          <p:cNvPr id="6" name="Gerade Verbindung 5"/>
          <p:cNvCxnSpPr/>
          <p:nvPr/>
        </p:nvCxnSpPr>
        <p:spPr>
          <a:xfrm flipH="1">
            <a:off x="10732763" y="5408874"/>
            <a:ext cx="1" cy="1002546"/>
          </a:xfrm>
          <a:prstGeom prst="line">
            <a:avLst/>
          </a:prstGeom>
          <a:noFill/>
          <a:ln w="15875" cap="flat" cmpd="sng" algn="ctr">
            <a:solidFill>
              <a:srgbClr val="808080"/>
            </a:solidFill>
            <a:prstDash val="sysDot"/>
            <a:headEnd type="diamond" w="lg" len="lg"/>
          </a:ln>
          <a:effectLst/>
        </p:spPr>
      </p:cxnSp>
      <p:sp>
        <p:nvSpPr>
          <p:cNvPr id="8" name="Textfeld 7"/>
          <p:cNvSpPr txBox="1"/>
          <p:nvPr/>
        </p:nvSpPr>
        <p:spPr>
          <a:xfrm>
            <a:off x="8137307" y="7441131"/>
            <a:ext cx="3718662" cy="716863"/>
          </a:xfrm>
          <a:prstGeom prst="rect">
            <a:avLst/>
          </a:prstGeom>
          <a:solidFill>
            <a:srgbClr val="2F765A"/>
          </a:solidFill>
          <a:ln w="9525">
            <a:solidFill>
              <a:srgbClr val="80808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127349" tIns="63675" rIns="127349" bIns="63675" anchor="ctr"/>
          <a:lstStyle/>
          <a:p>
            <a:pPr algn="l" defTabSz="1169509" fontAlgn="auto">
              <a:spcBef>
                <a:spcPts val="836"/>
              </a:spcBef>
              <a:spcAft>
                <a:spcPts val="0"/>
              </a:spcAft>
              <a:defRPr/>
            </a:pPr>
            <a:r>
              <a:rPr lang="de-DE" sz="1500" kern="0" dirty="0">
                <a:solidFill>
                  <a:srgbClr val="FFFFFF"/>
                </a:solidFill>
                <a:latin typeface="Arial" pitchFamily="34" charset="0"/>
              </a:rPr>
              <a:t>Größte Photovoltaik-Dachflächen-</a:t>
            </a:r>
            <a:br>
              <a:rPr lang="de-DE" sz="1500" kern="0" dirty="0">
                <a:solidFill>
                  <a:srgbClr val="FFFFFF"/>
                </a:solidFill>
                <a:latin typeface="Arial" pitchFamily="34" charset="0"/>
              </a:rPr>
            </a:br>
            <a:r>
              <a:rPr lang="de-DE" sz="1500" kern="0" dirty="0" err="1">
                <a:solidFill>
                  <a:srgbClr val="FFFFFF"/>
                </a:solidFill>
                <a:latin typeface="Arial" pitchFamily="34" charset="0"/>
              </a:rPr>
              <a:t>anlage</a:t>
            </a:r>
            <a:r>
              <a:rPr lang="de-DE" sz="1500" kern="0" dirty="0">
                <a:solidFill>
                  <a:srgbClr val="FFFFFF"/>
                </a:solidFill>
                <a:latin typeface="Arial" pitchFamily="34" charset="0"/>
              </a:rPr>
              <a:t> des Bundes</a:t>
            </a:r>
          </a:p>
        </p:txBody>
      </p:sp>
      <p:cxnSp>
        <p:nvCxnSpPr>
          <p:cNvPr id="26" name="Gerade Verbindung 25"/>
          <p:cNvCxnSpPr/>
          <p:nvPr/>
        </p:nvCxnSpPr>
        <p:spPr>
          <a:xfrm flipH="1">
            <a:off x="9988826" y="2114927"/>
            <a:ext cx="1" cy="1002546"/>
          </a:xfrm>
          <a:prstGeom prst="line">
            <a:avLst/>
          </a:prstGeom>
          <a:noFill/>
          <a:ln w="15875" cap="flat" cmpd="sng" algn="ctr">
            <a:solidFill>
              <a:srgbClr val="808080"/>
            </a:solidFill>
            <a:prstDash val="sysDot"/>
            <a:headEnd type="diamond" w="lg" len="lg"/>
          </a:ln>
          <a:effectLst/>
        </p:spPr>
      </p:cxnSp>
      <p:sp>
        <p:nvSpPr>
          <p:cNvPr id="28" name="Textfeld 27"/>
          <p:cNvSpPr txBox="1"/>
          <p:nvPr/>
        </p:nvSpPr>
        <p:spPr>
          <a:xfrm>
            <a:off x="639361" y="1734270"/>
            <a:ext cx="743934" cy="354520"/>
          </a:xfrm>
          <a:prstGeom prst="rect">
            <a:avLst/>
          </a:prstGeom>
          <a:solidFill>
            <a:srgbClr val="FFFFFF"/>
          </a:solidFill>
          <a:ln>
            <a:solidFill>
              <a:srgbClr val="808080"/>
            </a:solidFill>
          </a:ln>
          <a:effectLst>
            <a:reflection blurRad="6350" stA="50000" endA="300" endPos="55000" dir="5400000" sy="-100000" algn="bl" rotWithShape="0"/>
          </a:effectLst>
        </p:spPr>
        <p:txBody>
          <a:bodyPr wrap="square" lIns="46044" tIns="58472" rIns="116951" bIns="58472" rtlCol="0">
            <a:spAutoFit/>
          </a:bodyPr>
          <a:lstStyle/>
          <a:p>
            <a:pPr defTabSz="9142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500" kern="0" dirty="0" smtClean="0">
                <a:solidFill>
                  <a:srgbClr val="808080">
                    <a:lumMod val="50000"/>
                  </a:srgbClr>
                </a:solidFill>
              </a:rPr>
              <a:t>2000</a:t>
            </a:r>
            <a:endParaRPr lang="de-DE" sz="1500" kern="0" dirty="0">
              <a:solidFill>
                <a:srgbClr val="808080">
                  <a:lumMod val="50000"/>
                </a:srgbClr>
              </a:solidFill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1383293" y="1734270"/>
            <a:ext cx="743934" cy="354520"/>
          </a:xfrm>
          <a:prstGeom prst="rect">
            <a:avLst/>
          </a:prstGeom>
          <a:solidFill>
            <a:srgbClr val="FFFFFF"/>
          </a:solidFill>
          <a:ln>
            <a:solidFill>
              <a:srgbClr val="808080"/>
            </a:solidFill>
          </a:ln>
          <a:effectLst>
            <a:reflection blurRad="6350" stA="50000" endA="300" endPos="55000" dir="5400000" sy="-100000" algn="bl" rotWithShape="0"/>
          </a:effectLst>
        </p:spPr>
        <p:txBody>
          <a:bodyPr wrap="square" lIns="46044" tIns="58472" rIns="116951" bIns="58472" rtlCol="0">
            <a:spAutoFit/>
          </a:bodyPr>
          <a:lstStyle>
            <a:defPPr>
              <a:defRPr lang="de-DE"/>
            </a:defPPr>
            <a:lvl1pPr defTabSz="914270" fontAlgn="auto">
              <a:spcBef>
                <a:spcPts val="0"/>
              </a:spcBef>
              <a:spcAft>
                <a:spcPts val="0"/>
              </a:spcAft>
              <a:defRPr sz="1500" kern="0">
                <a:solidFill>
                  <a:srgbClr val="808080">
                    <a:lumMod val="50000"/>
                  </a:srgbClr>
                </a:solidFill>
              </a:defRPr>
            </a:lvl1pPr>
          </a:lstStyle>
          <a:p>
            <a:r>
              <a:rPr lang="de-DE" dirty="0"/>
              <a:t>2001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2127230" y="1734270"/>
            <a:ext cx="743934" cy="354520"/>
          </a:xfrm>
          <a:prstGeom prst="rect">
            <a:avLst/>
          </a:prstGeom>
          <a:solidFill>
            <a:srgbClr val="FFFFFF"/>
          </a:solidFill>
          <a:ln>
            <a:solidFill>
              <a:srgbClr val="808080"/>
            </a:solidFill>
          </a:ln>
          <a:effectLst>
            <a:reflection blurRad="6350" stA="50000" endA="300" endPos="55000" dir="5400000" sy="-100000" algn="bl" rotWithShape="0"/>
          </a:effectLst>
        </p:spPr>
        <p:txBody>
          <a:bodyPr wrap="square" lIns="46044" tIns="58472" rIns="116951" bIns="58472" rtlCol="0">
            <a:spAutoFit/>
          </a:bodyPr>
          <a:lstStyle>
            <a:defPPr>
              <a:defRPr lang="de-DE"/>
            </a:defPPr>
            <a:lvl1pPr defTabSz="914270" fontAlgn="auto">
              <a:spcBef>
                <a:spcPts val="0"/>
              </a:spcBef>
              <a:spcAft>
                <a:spcPts val="0"/>
              </a:spcAft>
              <a:defRPr sz="1500" kern="0">
                <a:solidFill>
                  <a:srgbClr val="808080">
                    <a:lumMod val="50000"/>
                  </a:srgbClr>
                </a:solidFill>
              </a:defRPr>
            </a:lvl1pPr>
          </a:lstStyle>
          <a:p>
            <a:r>
              <a:rPr lang="de-DE" dirty="0"/>
              <a:t>2002</a:t>
            </a:r>
          </a:p>
        </p:txBody>
      </p:sp>
      <p:sp>
        <p:nvSpPr>
          <p:cNvPr id="31" name="Textfeld 30"/>
          <p:cNvSpPr txBox="1"/>
          <p:nvPr/>
        </p:nvSpPr>
        <p:spPr>
          <a:xfrm>
            <a:off x="2871163" y="1734270"/>
            <a:ext cx="743934" cy="354520"/>
          </a:xfrm>
          <a:prstGeom prst="rect">
            <a:avLst/>
          </a:prstGeom>
          <a:solidFill>
            <a:srgbClr val="FFFFFF"/>
          </a:solidFill>
          <a:ln>
            <a:solidFill>
              <a:srgbClr val="808080"/>
            </a:solidFill>
          </a:ln>
          <a:effectLst>
            <a:reflection blurRad="6350" stA="50000" endA="300" endPos="55000" dir="5400000" sy="-100000" algn="bl" rotWithShape="0"/>
          </a:effectLst>
        </p:spPr>
        <p:txBody>
          <a:bodyPr wrap="square" lIns="46044" tIns="58472" rIns="116951" bIns="58472" rtlCol="0">
            <a:spAutoFit/>
          </a:bodyPr>
          <a:lstStyle/>
          <a:p>
            <a:pPr defTabSz="9142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500" kern="0" dirty="0" smtClean="0">
                <a:solidFill>
                  <a:srgbClr val="808080">
                    <a:lumMod val="50000"/>
                  </a:srgbClr>
                </a:solidFill>
              </a:rPr>
              <a:t>2003</a:t>
            </a:r>
            <a:endParaRPr lang="de-DE" sz="1500" kern="0" dirty="0">
              <a:solidFill>
                <a:srgbClr val="808080">
                  <a:lumMod val="50000"/>
                </a:srgbClr>
              </a:solidFill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3615096" y="1734270"/>
            <a:ext cx="743934" cy="354520"/>
          </a:xfrm>
          <a:prstGeom prst="rect">
            <a:avLst/>
          </a:prstGeom>
          <a:solidFill>
            <a:srgbClr val="FFFFFF"/>
          </a:solidFill>
          <a:ln>
            <a:solidFill>
              <a:srgbClr val="808080"/>
            </a:solidFill>
          </a:ln>
          <a:effectLst>
            <a:reflection blurRad="6350" stA="50000" endA="300" endPos="55000" dir="5400000" sy="-100000" algn="bl" rotWithShape="0"/>
          </a:effectLst>
        </p:spPr>
        <p:txBody>
          <a:bodyPr wrap="square" lIns="46044" tIns="58472" rIns="116951" bIns="58472" rtlCol="0">
            <a:spAutoFit/>
          </a:bodyPr>
          <a:lstStyle/>
          <a:p>
            <a:pPr defTabSz="9142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500" kern="0" dirty="0" smtClean="0">
                <a:solidFill>
                  <a:srgbClr val="808080">
                    <a:lumMod val="50000"/>
                  </a:srgbClr>
                </a:solidFill>
              </a:rPr>
              <a:t>2004</a:t>
            </a:r>
            <a:endParaRPr lang="de-DE" sz="1500" kern="0" dirty="0">
              <a:solidFill>
                <a:srgbClr val="808080">
                  <a:lumMod val="50000"/>
                </a:srgbClr>
              </a:solidFill>
            </a:endParaRPr>
          </a:p>
        </p:txBody>
      </p:sp>
      <p:sp>
        <p:nvSpPr>
          <p:cNvPr id="33" name="Textfeld 32"/>
          <p:cNvSpPr txBox="1"/>
          <p:nvPr/>
        </p:nvSpPr>
        <p:spPr>
          <a:xfrm>
            <a:off x="4359032" y="1734270"/>
            <a:ext cx="743934" cy="354520"/>
          </a:xfrm>
          <a:prstGeom prst="rect">
            <a:avLst/>
          </a:prstGeom>
          <a:solidFill>
            <a:srgbClr val="FFFFFF"/>
          </a:solidFill>
          <a:ln>
            <a:solidFill>
              <a:srgbClr val="808080"/>
            </a:solidFill>
          </a:ln>
          <a:effectLst>
            <a:reflection blurRad="6350" stA="50000" endA="300" endPos="55000" dir="5400000" sy="-100000" algn="bl" rotWithShape="0"/>
          </a:effectLst>
        </p:spPr>
        <p:txBody>
          <a:bodyPr wrap="square" lIns="46044" tIns="58472" rIns="116951" bIns="58472" rtlCol="0">
            <a:spAutoFit/>
          </a:bodyPr>
          <a:lstStyle/>
          <a:p>
            <a:pPr defTabSz="9142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500" kern="0" dirty="0" smtClean="0">
                <a:solidFill>
                  <a:srgbClr val="808080">
                    <a:lumMod val="50000"/>
                  </a:srgbClr>
                </a:solidFill>
              </a:rPr>
              <a:t>2005</a:t>
            </a:r>
            <a:endParaRPr lang="de-DE" sz="1500" kern="0" dirty="0">
              <a:solidFill>
                <a:srgbClr val="808080">
                  <a:lumMod val="50000"/>
                </a:srgbClr>
              </a:solidFill>
            </a:endParaRPr>
          </a:p>
        </p:txBody>
      </p:sp>
      <p:sp>
        <p:nvSpPr>
          <p:cNvPr id="34" name="Textfeld 33"/>
          <p:cNvSpPr txBox="1"/>
          <p:nvPr/>
        </p:nvSpPr>
        <p:spPr>
          <a:xfrm>
            <a:off x="5102965" y="1734270"/>
            <a:ext cx="743934" cy="354520"/>
          </a:xfrm>
          <a:prstGeom prst="rect">
            <a:avLst/>
          </a:prstGeom>
          <a:solidFill>
            <a:srgbClr val="FFFFFF"/>
          </a:solidFill>
          <a:ln>
            <a:solidFill>
              <a:srgbClr val="808080"/>
            </a:solidFill>
          </a:ln>
          <a:effectLst>
            <a:reflection blurRad="6350" stA="50000" endA="300" endPos="55000" dir="5400000" sy="-100000" algn="bl" rotWithShape="0"/>
          </a:effectLst>
        </p:spPr>
        <p:txBody>
          <a:bodyPr wrap="square" lIns="46044" tIns="58472" rIns="116951" bIns="58472" rtlCol="0">
            <a:spAutoFit/>
          </a:bodyPr>
          <a:lstStyle/>
          <a:p>
            <a:pPr defTabSz="9142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500" kern="0" dirty="0" smtClean="0">
                <a:solidFill>
                  <a:srgbClr val="808080">
                    <a:lumMod val="50000"/>
                  </a:srgbClr>
                </a:solidFill>
              </a:rPr>
              <a:t>2006</a:t>
            </a:r>
            <a:endParaRPr lang="de-DE" sz="1500" kern="0" dirty="0">
              <a:solidFill>
                <a:srgbClr val="808080">
                  <a:lumMod val="50000"/>
                </a:srgbClr>
              </a:solidFill>
            </a:endParaRPr>
          </a:p>
        </p:txBody>
      </p:sp>
      <p:sp>
        <p:nvSpPr>
          <p:cNvPr id="35" name="Textfeld 34"/>
          <p:cNvSpPr txBox="1"/>
          <p:nvPr/>
        </p:nvSpPr>
        <p:spPr>
          <a:xfrm>
            <a:off x="5846901" y="1734270"/>
            <a:ext cx="743934" cy="354520"/>
          </a:xfrm>
          <a:prstGeom prst="rect">
            <a:avLst/>
          </a:prstGeom>
          <a:solidFill>
            <a:srgbClr val="FFFFFF"/>
          </a:solidFill>
          <a:ln>
            <a:solidFill>
              <a:srgbClr val="808080"/>
            </a:solidFill>
          </a:ln>
          <a:effectLst>
            <a:reflection blurRad="6350" stA="50000" endA="300" endPos="55000" dir="5400000" sy="-100000" algn="bl" rotWithShape="0"/>
          </a:effectLst>
        </p:spPr>
        <p:txBody>
          <a:bodyPr wrap="square" lIns="46044" tIns="58472" rIns="116951" bIns="58472" rtlCol="0">
            <a:spAutoFit/>
          </a:bodyPr>
          <a:lstStyle/>
          <a:p>
            <a:pPr defTabSz="9142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500" kern="0" dirty="0" smtClean="0">
                <a:solidFill>
                  <a:srgbClr val="808080">
                    <a:lumMod val="50000"/>
                  </a:srgbClr>
                </a:solidFill>
              </a:rPr>
              <a:t>2007</a:t>
            </a:r>
            <a:endParaRPr lang="de-DE" sz="1500" kern="0" dirty="0">
              <a:solidFill>
                <a:srgbClr val="808080">
                  <a:lumMod val="50000"/>
                </a:srgbClr>
              </a:solidFill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6590834" y="1734270"/>
            <a:ext cx="743934" cy="354520"/>
          </a:xfrm>
          <a:prstGeom prst="rect">
            <a:avLst/>
          </a:prstGeom>
          <a:solidFill>
            <a:srgbClr val="FFFFFF"/>
          </a:solidFill>
          <a:ln>
            <a:solidFill>
              <a:srgbClr val="808080"/>
            </a:solidFill>
          </a:ln>
          <a:effectLst>
            <a:reflection blurRad="6350" stA="50000" endA="300" endPos="55000" dir="5400000" sy="-100000" algn="bl" rotWithShape="0"/>
          </a:effectLst>
        </p:spPr>
        <p:txBody>
          <a:bodyPr wrap="square" lIns="46044" tIns="58472" rIns="116951" bIns="58472" rtlCol="0">
            <a:spAutoFit/>
          </a:bodyPr>
          <a:lstStyle/>
          <a:p>
            <a:pPr defTabSz="9142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500" kern="0" dirty="0" smtClean="0">
                <a:solidFill>
                  <a:srgbClr val="808080">
                    <a:lumMod val="50000"/>
                  </a:srgbClr>
                </a:solidFill>
              </a:rPr>
              <a:t>2008</a:t>
            </a:r>
            <a:endParaRPr lang="de-DE" sz="1500" kern="0" dirty="0">
              <a:solidFill>
                <a:srgbClr val="808080">
                  <a:lumMod val="50000"/>
                </a:srgbClr>
              </a:solidFill>
            </a:endParaRPr>
          </a:p>
        </p:txBody>
      </p:sp>
      <p:sp>
        <p:nvSpPr>
          <p:cNvPr id="37" name="Textfeld 36"/>
          <p:cNvSpPr txBox="1"/>
          <p:nvPr/>
        </p:nvSpPr>
        <p:spPr>
          <a:xfrm>
            <a:off x="7334771" y="1734270"/>
            <a:ext cx="743934" cy="354520"/>
          </a:xfrm>
          <a:prstGeom prst="rect">
            <a:avLst/>
          </a:prstGeom>
          <a:solidFill>
            <a:srgbClr val="FFFFFF"/>
          </a:solidFill>
          <a:ln>
            <a:solidFill>
              <a:srgbClr val="808080"/>
            </a:solidFill>
          </a:ln>
          <a:effectLst>
            <a:reflection blurRad="6350" stA="50000" endA="300" endPos="55000" dir="5400000" sy="-100000" algn="bl" rotWithShape="0"/>
          </a:effectLst>
        </p:spPr>
        <p:txBody>
          <a:bodyPr wrap="square" lIns="46044" tIns="58472" rIns="116951" bIns="58472" rtlCol="0">
            <a:spAutoFit/>
          </a:bodyPr>
          <a:lstStyle>
            <a:defPPr>
              <a:defRPr lang="de-DE"/>
            </a:defPPr>
            <a:lvl1pPr defTabSz="914270" fontAlgn="auto">
              <a:spcBef>
                <a:spcPts val="0"/>
              </a:spcBef>
              <a:spcAft>
                <a:spcPts val="0"/>
              </a:spcAft>
              <a:defRPr sz="1500" kern="0">
                <a:solidFill>
                  <a:srgbClr val="808080">
                    <a:lumMod val="50000"/>
                  </a:srgbClr>
                </a:solidFill>
              </a:defRPr>
            </a:lvl1pPr>
          </a:lstStyle>
          <a:p>
            <a:r>
              <a:rPr lang="de-DE" dirty="0"/>
              <a:t>2009</a:t>
            </a:r>
          </a:p>
        </p:txBody>
      </p:sp>
      <p:sp>
        <p:nvSpPr>
          <p:cNvPr id="38" name="Textfeld 37"/>
          <p:cNvSpPr txBox="1"/>
          <p:nvPr/>
        </p:nvSpPr>
        <p:spPr>
          <a:xfrm>
            <a:off x="8078703" y="1734270"/>
            <a:ext cx="743934" cy="354520"/>
          </a:xfrm>
          <a:prstGeom prst="rect">
            <a:avLst/>
          </a:prstGeom>
          <a:solidFill>
            <a:srgbClr val="FFFFFF"/>
          </a:solidFill>
          <a:ln>
            <a:solidFill>
              <a:srgbClr val="808080"/>
            </a:solidFill>
          </a:ln>
          <a:effectLst>
            <a:reflection blurRad="6350" stA="50000" endA="300" endPos="55000" dir="5400000" sy="-100000" algn="bl" rotWithShape="0"/>
          </a:effectLst>
        </p:spPr>
        <p:txBody>
          <a:bodyPr wrap="square" lIns="46044" tIns="58472" rIns="116951" bIns="58472" rtlCol="0">
            <a:spAutoFit/>
          </a:bodyPr>
          <a:lstStyle/>
          <a:p>
            <a:pPr defTabSz="9142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500" kern="0" dirty="0" smtClean="0">
                <a:solidFill>
                  <a:srgbClr val="808080">
                    <a:lumMod val="50000"/>
                  </a:srgbClr>
                </a:solidFill>
              </a:rPr>
              <a:t>2010</a:t>
            </a:r>
            <a:endParaRPr lang="de-DE" sz="1500" kern="0" dirty="0">
              <a:solidFill>
                <a:srgbClr val="808080">
                  <a:lumMod val="50000"/>
                </a:srgbClr>
              </a:solidFill>
            </a:endParaRPr>
          </a:p>
        </p:txBody>
      </p:sp>
      <p:sp>
        <p:nvSpPr>
          <p:cNvPr id="39" name="Textfeld 38"/>
          <p:cNvSpPr txBox="1"/>
          <p:nvPr/>
        </p:nvSpPr>
        <p:spPr>
          <a:xfrm>
            <a:off x="8822640" y="1734270"/>
            <a:ext cx="743934" cy="354520"/>
          </a:xfrm>
          <a:prstGeom prst="rect">
            <a:avLst/>
          </a:prstGeom>
          <a:solidFill>
            <a:srgbClr val="FFFFFF"/>
          </a:solidFill>
          <a:ln>
            <a:solidFill>
              <a:srgbClr val="808080"/>
            </a:solidFill>
          </a:ln>
          <a:effectLst>
            <a:reflection blurRad="6350" stA="50000" endA="300" endPos="55000" dir="5400000" sy="-100000" algn="bl" rotWithShape="0"/>
          </a:effectLst>
        </p:spPr>
        <p:txBody>
          <a:bodyPr wrap="square" lIns="46044" tIns="58472" rIns="116951" bIns="58472" rtlCol="0">
            <a:spAutoFit/>
          </a:bodyPr>
          <a:lstStyle/>
          <a:p>
            <a:pPr defTabSz="9142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500" kern="0" dirty="0" smtClean="0">
                <a:solidFill>
                  <a:srgbClr val="808080">
                    <a:lumMod val="50000"/>
                  </a:srgbClr>
                </a:solidFill>
              </a:rPr>
              <a:t>2011</a:t>
            </a:r>
            <a:endParaRPr lang="de-DE" sz="1500" kern="0" dirty="0">
              <a:solidFill>
                <a:srgbClr val="808080">
                  <a:lumMod val="50000"/>
                </a:srgbClr>
              </a:solidFill>
            </a:endParaRPr>
          </a:p>
        </p:txBody>
      </p:sp>
      <p:sp>
        <p:nvSpPr>
          <p:cNvPr id="40" name="Textfeld 39"/>
          <p:cNvSpPr txBox="1"/>
          <p:nvPr/>
        </p:nvSpPr>
        <p:spPr>
          <a:xfrm>
            <a:off x="9566572" y="1734270"/>
            <a:ext cx="743934" cy="354520"/>
          </a:xfrm>
          <a:prstGeom prst="rect">
            <a:avLst/>
          </a:prstGeom>
          <a:solidFill>
            <a:srgbClr val="2F765A"/>
          </a:solidFill>
          <a:ln>
            <a:solidFill>
              <a:srgbClr val="808080"/>
            </a:solidFill>
          </a:ln>
          <a:effectLst>
            <a:reflection blurRad="6350" stA="50000" endA="300" endPos="55000" dir="5400000" sy="-100000" algn="bl" rotWithShape="0"/>
          </a:effectLst>
        </p:spPr>
        <p:txBody>
          <a:bodyPr wrap="square" lIns="46044" tIns="58472" rIns="116951" bIns="58472" rtlCol="0">
            <a:spAutoFit/>
          </a:bodyPr>
          <a:lstStyle>
            <a:defPPr>
              <a:defRPr lang="de-DE"/>
            </a:defPPr>
            <a:lvl1pPr defTabSz="914270" fontAlgn="auto">
              <a:spcBef>
                <a:spcPts val="0"/>
              </a:spcBef>
              <a:spcAft>
                <a:spcPts val="0"/>
              </a:spcAft>
              <a:defRPr sz="1500" kern="0">
                <a:solidFill>
                  <a:srgbClr val="FFFFFF"/>
                </a:solidFill>
              </a:defRPr>
            </a:lvl1pPr>
          </a:lstStyle>
          <a:p>
            <a:r>
              <a:rPr lang="de-DE" dirty="0"/>
              <a:t>2012</a:t>
            </a:r>
          </a:p>
        </p:txBody>
      </p:sp>
      <p:sp>
        <p:nvSpPr>
          <p:cNvPr id="41" name="Textfeld 40"/>
          <p:cNvSpPr txBox="1"/>
          <p:nvPr/>
        </p:nvSpPr>
        <p:spPr>
          <a:xfrm>
            <a:off x="10310506" y="1734270"/>
            <a:ext cx="529280" cy="354429"/>
          </a:xfrm>
          <a:prstGeom prst="rect">
            <a:avLst/>
          </a:prstGeom>
          <a:solidFill>
            <a:srgbClr val="FFFFFF"/>
          </a:solidFill>
          <a:ln>
            <a:solidFill>
              <a:srgbClr val="808080"/>
            </a:solidFill>
          </a:ln>
          <a:effectLst>
            <a:reflection blurRad="6350" stA="50000" endA="300" endPos="55000" dir="5400000" sy="-100000" algn="bl" rotWithShape="0"/>
          </a:effectLst>
        </p:spPr>
        <p:txBody>
          <a:bodyPr wrap="square" lIns="0" tIns="58472" rIns="35995" bIns="58472" rtlCol="0">
            <a:spAutoFit/>
          </a:bodyPr>
          <a:lstStyle/>
          <a:p>
            <a:pPr defTabSz="9142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500" kern="0" dirty="0" smtClean="0">
                <a:solidFill>
                  <a:srgbClr val="808080">
                    <a:lumMod val="50000"/>
                  </a:srgbClr>
                </a:solidFill>
              </a:rPr>
              <a:t>2013</a:t>
            </a:r>
            <a:endParaRPr lang="de-DE" sz="1500" kern="0" dirty="0">
              <a:solidFill>
                <a:srgbClr val="808080">
                  <a:lumMod val="50000"/>
                </a:srgbClr>
              </a:solidFill>
            </a:endParaRPr>
          </a:p>
        </p:txBody>
      </p:sp>
      <p:sp>
        <p:nvSpPr>
          <p:cNvPr id="42" name="Gleichschenkliges Dreieck 41"/>
          <p:cNvSpPr/>
          <p:nvPr/>
        </p:nvSpPr>
        <p:spPr>
          <a:xfrm rot="5400000">
            <a:off x="11014546" y="1559515"/>
            <a:ext cx="354778" cy="704299"/>
          </a:xfrm>
          <a:prstGeom prst="triangle">
            <a:avLst/>
          </a:prstGeom>
          <a:solidFill>
            <a:srgbClr val="FFFFFF"/>
          </a:solidFill>
          <a:ln>
            <a:solidFill>
              <a:srgbClr val="808080"/>
            </a:solidFill>
          </a:ln>
          <a:effectLst>
            <a:reflection blurRad="6350" stA="50000" endA="300" endPos="55000" dir="5400000" sy="-100000" algn="bl" rotWithShape="0"/>
          </a:effectLst>
        </p:spPr>
        <p:txBody>
          <a:bodyPr wrap="square" lIns="46044" tIns="58472" rIns="116951" bIns="58472" rtlCol="0">
            <a:spAutoFit/>
          </a:bodyPr>
          <a:lstStyle/>
          <a:p>
            <a:pPr algn="l" defTabSz="914270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500" kern="0">
              <a:solidFill>
                <a:srgbClr val="808080">
                  <a:lumMod val="50000"/>
                </a:srgbClr>
              </a:solidFill>
            </a:endParaRPr>
          </a:p>
        </p:txBody>
      </p:sp>
      <p:sp>
        <p:nvSpPr>
          <p:cNvPr id="43" name="Textfeld 42"/>
          <p:cNvSpPr txBox="1"/>
          <p:nvPr/>
        </p:nvSpPr>
        <p:spPr>
          <a:xfrm>
            <a:off x="5474932" y="2363205"/>
            <a:ext cx="4463607" cy="735174"/>
          </a:xfrm>
          <a:prstGeom prst="rect">
            <a:avLst/>
          </a:prstGeom>
          <a:noFill/>
          <a:ln w="12700">
            <a:noFill/>
          </a:ln>
          <a:effectLst>
            <a:outerShdw blurRad="50800" dist="38100" dir="8100000" sx="101000" sy="101000" algn="tr" rotWithShape="0">
              <a:prstClr val="black">
                <a:alpha val="40000"/>
              </a:prstClr>
            </a:outerShdw>
          </a:effectLst>
        </p:spPr>
        <p:txBody>
          <a:bodyPr lIns="127349" tIns="63675" rIns="127349" bIns="63675" anchor="ctr"/>
          <a:lstStyle/>
          <a:p>
            <a:pPr algn="r" defTabSz="1169509" fontAlgn="auto">
              <a:spcBef>
                <a:spcPts val="836"/>
              </a:spcBef>
              <a:spcAft>
                <a:spcPts val="0"/>
              </a:spcAft>
              <a:defRPr/>
            </a:pPr>
            <a:r>
              <a:rPr lang="de-DE" sz="1800" b="1" kern="0" dirty="0" smtClean="0">
                <a:solidFill>
                  <a:srgbClr val="2F765A"/>
                </a:solidFill>
                <a:latin typeface="Arial" pitchFamily="34" charset="0"/>
              </a:rPr>
              <a:t>2012</a:t>
            </a:r>
            <a:br>
              <a:rPr lang="de-DE" sz="1800" b="1" kern="0" dirty="0" smtClean="0">
                <a:solidFill>
                  <a:srgbClr val="2F765A"/>
                </a:solidFill>
                <a:latin typeface="Arial" pitchFamily="34" charset="0"/>
              </a:rPr>
            </a:br>
            <a:r>
              <a:rPr lang="de-DE" sz="1800" kern="0" dirty="0" smtClean="0">
                <a:solidFill>
                  <a:sysClr val="windowText" lastClr="000000"/>
                </a:solidFill>
                <a:latin typeface="Arial" pitchFamily="34" charset="0"/>
              </a:rPr>
              <a:t>Bundesministerium </a:t>
            </a:r>
            <a:r>
              <a:rPr lang="de-DE" sz="1800" kern="0" dirty="0">
                <a:solidFill>
                  <a:sysClr val="windowText" lastClr="000000"/>
                </a:solidFill>
                <a:latin typeface="Arial" pitchFamily="34" charset="0"/>
              </a:rPr>
              <a:t>für Umwelt, Naturschutz und Reaktorsicherheit</a:t>
            </a:r>
            <a:endParaRPr lang="de-DE" sz="1800" kern="0" dirty="0">
              <a:solidFill>
                <a:srgbClr val="FF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2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>
            <a:spLocks noChangeArrowheads="1"/>
          </p:cNvSpPr>
          <p:nvPr/>
        </p:nvSpPr>
        <p:spPr bwMode="auto">
          <a:xfrm>
            <a:off x="815975" y="484190"/>
            <a:ext cx="8217857" cy="866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7001" tIns="58499" rIns="117001" bIns="58499">
            <a:spAutoFit/>
          </a:bodyPr>
          <a:lstStyle/>
          <a:p>
            <a:pPr algn="l" defTabSz="1169656"/>
            <a:r>
              <a:rPr lang="de-DE" sz="2400" b="1" dirty="0">
                <a:latin typeface="Arial Narrow" pitchFamily="34" charset="0"/>
              </a:rPr>
              <a:t>Leistungsspektrum </a:t>
            </a:r>
            <a:br>
              <a:rPr lang="de-DE" sz="2400" b="1" dirty="0">
                <a:latin typeface="Arial Narrow" pitchFamily="34" charset="0"/>
              </a:rPr>
            </a:br>
            <a:r>
              <a:rPr lang="de-DE" sz="2400" b="1" dirty="0">
                <a:latin typeface="Arial Narrow" pitchFamily="34" charset="0"/>
              </a:rPr>
              <a:t>Erneuerbare Energien, Energieeffizienz, Stoffstrommanagement</a:t>
            </a:r>
          </a:p>
        </p:txBody>
      </p:sp>
      <p:pic>
        <p:nvPicPr>
          <p:cNvPr id="22" name="Grafik 2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15293" y="3472916"/>
            <a:ext cx="5644773" cy="4697967"/>
          </a:xfrm>
          <a:prstGeom prst="rect">
            <a:avLst/>
          </a:prstGeom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67584" y="3472908"/>
            <a:ext cx="4182336" cy="4587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Eine Ecke des Rechtecks schneiden 25"/>
          <p:cNvSpPr/>
          <p:nvPr/>
        </p:nvSpPr>
        <p:spPr>
          <a:xfrm flipV="1">
            <a:off x="8820149" y="1837233"/>
            <a:ext cx="1491010" cy="471070"/>
          </a:xfrm>
          <a:prstGeom prst="snip1Rect">
            <a:avLst>
              <a:gd name="adj" fmla="val 50000"/>
            </a:avLst>
          </a:prstGeom>
          <a:solidFill>
            <a:srgbClr val="2F765A"/>
          </a:solidFill>
          <a:ln>
            <a:solidFill>
              <a:srgbClr val="80808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46044" tIns="58472" rIns="116951" bIns="58472" rtlCol="0">
            <a:spAutoFit/>
          </a:bodyPr>
          <a:lstStyle/>
          <a:p>
            <a:pPr algn="l" defTabSz="914270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500" kern="0">
              <a:solidFill>
                <a:srgbClr val="808080">
                  <a:lumMod val="50000"/>
                </a:srgbClr>
              </a:solidFill>
            </a:endParaRPr>
          </a:p>
        </p:txBody>
      </p:sp>
      <p:grpSp>
        <p:nvGrpSpPr>
          <p:cNvPr id="27" name="Gruppieren 26"/>
          <p:cNvGrpSpPr/>
          <p:nvPr/>
        </p:nvGrpSpPr>
        <p:grpSpPr>
          <a:xfrm>
            <a:off x="640014" y="1737353"/>
            <a:ext cx="10904723" cy="354784"/>
            <a:chOff x="640014" y="1737353"/>
            <a:chExt cx="10904723" cy="354784"/>
          </a:xfrm>
        </p:grpSpPr>
        <p:sp>
          <p:nvSpPr>
            <p:cNvPr id="28" name="Textfeld 27"/>
            <p:cNvSpPr txBox="1"/>
            <p:nvPr/>
          </p:nvSpPr>
          <p:spPr>
            <a:xfrm>
              <a:off x="640014" y="1737353"/>
              <a:ext cx="743934" cy="35452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808080"/>
              </a:solidFill>
            </a:ln>
            <a:effectLst>
              <a:reflection blurRad="6350" stA="50000" endA="300" endPos="55000" dir="5400000" sy="-100000" algn="bl" rotWithShape="0"/>
            </a:effectLst>
          </p:spPr>
          <p:txBody>
            <a:bodyPr wrap="square" lIns="46044" tIns="58472" rIns="116951" bIns="58472" rtlCol="0">
              <a:spAutoFit/>
            </a:bodyPr>
            <a:lstStyle/>
            <a:p>
              <a:pPr defTabSz="91427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500" kern="0" dirty="0" smtClean="0">
                  <a:solidFill>
                    <a:srgbClr val="808080">
                      <a:lumMod val="50000"/>
                    </a:srgbClr>
                  </a:solidFill>
                </a:rPr>
                <a:t>2000</a:t>
              </a:r>
              <a:endParaRPr lang="de-DE" sz="1500" kern="0" dirty="0">
                <a:solidFill>
                  <a:srgbClr val="808080">
                    <a:lumMod val="50000"/>
                  </a:srgbClr>
                </a:solidFill>
              </a:endParaRPr>
            </a:p>
          </p:txBody>
        </p:sp>
        <p:sp>
          <p:nvSpPr>
            <p:cNvPr id="29" name="Textfeld 28"/>
            <p:cNvSpPr txBox="1"/>
            <p:nvPr/>
          </p:nvSpPr>
          <p:spPr>
            <a:xfrm>
              <a:off x="1383946" y="1737353"/>
              <a:ext cx="743934" cy="35452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808080"/>
              </a:solidFill>
            </a:ln>
            <a:effectLst>
              <a:reflection blurRad="6350" stA="50000" endA="300" endPos="55000" dir="5400000" sy="-100000" algn="bl" rotWithShape="0"/>
            </a:effectLst>
          </p:spPr>
          <p:txBody>
            <a:bodyPr wrap="square" lIns="46044" tIns="58472" rIns="116951" bIns="58472" rtlCol="0">
              <a:spAutoFit/>
            </a:bodyPr>
            <a:lstStyle/>
            <a:p>
              <a:pPr defTabSz="91427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500" kern="0" dirty="0" smtClean="0">
                  <a:solidFill>
                    <a:srgbClr val="808080">
                      <a:lumMod val="50000"/>
                    </a:srgbClr>
                  </a:solidFill>
                </a:rPr>
                <a:t>2001</a:t>
              </a:r>
              <a:endParaRPr lang="de-DE" sz="1500" kern="0" dirty="0">
                <a:solidFill>
                  <a:srgbClr val="808080">
                    <a:lumMod val="50000"/>
                  </a:srgbClr>
                </a:solidFill>
              </a:endParaRPr>
            </a:p>
          </p:txBody>
        </p:sp>
        <p:sp>
          <p:nvSpPr>
            <p:cNvPr id="30" name="Textfeld 29"/>
            <p:cNvSpPr txBox="1"/>
            <p:nvPr/>
          </p:nvSpPr>
          <p:spPr>
            <a:xfrm>
              <a:off x="2127883" y="1737353"/>
              <a:ext cx="743934" cy="35452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808080"/>
              </a:solidFill>
            </a:ln>
            <a:effectLst>
              <a:reflection blurRad="6350" stA="50000" endA="300" endPos="55000" dir="5400000" sy="-100000" algn="bl" rotWithShape="0"/>
            </a:effectLst>
          </p:spPr>
          <p:txBody>
            <a:bodyPr wrap="square" lIns="46044" tIns="58472" rIns="116951" bIns="58472" rtlCol="0">
              <a:spAutoFit/>
            </a:bodyPr>
            <a:lstStyle/>
            <a:p>
              <a:pPr defTabSz="91427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500" kern="0" dirty="0" smtClean="0">
                  <a:solidFill>
                    <a:srgbClr val="808080">
                      <a:lumMod val="50000"/>
                    </a:srgbClr>
                  </a:solidFill>
                </a:rPr>
                <a:t>2002</a:t>
              </a:r>
              <a:endParaRPr lang="de-DE" sz="1500" kern="0" dirty="0">
                <a:solidFill>
                  <a:srgbClr val="808080">
                    <a:lumMod val="50000"/>
                  </a:srgbClr>
                </a:solidFill>
              </a:endParaRPr>
            </a:p>
          </p:txBody>
        </p:sp>
        <p:sp>
          <p:nvSpPr>
            <p:cNvPr id="31" name="Textfeld 30"/>
            <p:cNvSpPr txBox="1"/>
            <p:nvPr/>
          </p:nvSpPr>
          <p:spPr>
            <a:xfrm>
              <a:off x="2871816" y="1737353"/>
              <a:ext cx="743934" cy="35452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808080"/>
              </a:solidFill>
            </a:ln>
            <a:effectLst>
              <a:reflection blurRad="6350" stA="50000" endA="300" endPos="55000" dir="5400000" sy="-100000" algn="bl" rotWithShape="0"/>
            </a:effectLst>
          </p:spPr>
          <p:txBody>
            <a:bodyPr wrap="square" lIns="46044" tIns="58472" rIns="116951" bIns="58472" rtlCol="0">
              <a:spAutoFit/>
            </a:bodyPr>
            <a:lstStyle/>
            <a:p>
              <a:pPr defTabSz="91427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500" kern="0" dirty="0" smtClean="0">
                  <a:solidFill>
                    <a:srgbClr val="808080">
                      <a:lumMod val="50000"/>
                    </a:srgbClr>
                  </a:solidFill>
                </a:rPr>
                <a:t>2003</a:t>
              </a:r>
              <a:endParaRPr lang="de-DE" sz="1500" kern="0" dirty="0">
                <a:solidFill>
                  <a:srgbClr val="808080">
                    <a:lumMod val="50000"/>
                  </a:srgbClr>
                </a:solidFill>
              </a:endParaRPr>
            </a:p>
          </p:txBody>
        </p:sp>
        <p:sp>
          <p:nvSpPr>
            <p:cNvPr id="32" name="Textfeld 31"/>
            <p:cNvSpPr txBox="1"/>
            <p:nvPr/>
          </p:nvSpPr>
          <p:spPr>
            <a:xfrm>
              <a:off x="3615749" y="1737353"/>
              <a:ext cx="743934" cy="35452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808080"/>
              </a:solidFill>
            </a:ln>
            <a:effectLst>
              <a:reflection blurRad="6350" stA="50000" endA="300" endPos="55000" dir="5400000" sy="-100000" algn="bl" rotWithShape="0"/>
            </a:effectLst>
          </p:spPr>
          <p:txBody>
            <a:bodyPr wrap="square" lIns="46044" tIns="58472" rIns="116951" bIns="58472" rtlCol="0">
              <a:spAutoFit/>
            </a:bodyPr>
            <a:lstStyle/>
            <a:p>
              <a:pPr defTabSz="91427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500" kern="0" dirty="0" smtClean="0">
                  <a:solidFill>
                    <a:srgbClr val="808080">
                      <a:lumMod val="50000"/>
                    </a:srgbClr>
                  </a:solidFill>
                </a:rPr>
                <a:t>2004</a:t>
              </a:r>
              <a:endParaRPr lang="de-DE" sz="1500" kern="0" dirty="0">
                <a:solidFill>
                  <a:srgbClr val="808080">
                    <a:lumMod val="50000"/>
                  </a:srgbClr>
                </a:solidFill>
              </a:endParaRPr>
            </a:p>
          </p:txBody>
        </p:sp>
        <p:sp>
          <p:nvSpPr>
            <p:cNvPr id="33" name="Textfeld 32"/>
            <p:cNvSpPr txBox="1"/>
            <p:nvPr/>
          </p:nvSpPr>
          <p:spPr>
            <a:xfrm>
              <a:off x="4359685" y="1737353"/>
              <a:ext cx="743934" cy="35452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808080"/>
              </a:solidFill>
            </a:ln>
            <a:effectLst>
              <a:reflection blurRad="6350" stA="50000" endA="300" endPos="55000" dir="5400000" sy="-100000" algn="bl" rotWithShape="0"/>
            </a:effectLst>
          </p:spPr>
          <p:txBody>
            <a:bodyPr wrap="square" lIns="46044" tIns="58472" rIns="116951" bIns="58472" rtlCol="0">
              <a:spAutoFit/>
            </a:bodyPr>
            <a:lstStyle/>
            <a:p>
              <a:pPr defTabSz="91427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500" kern="0" dirty="0" smtClean="0">
                  <a:solidFill>
                    <a:srgbClr val="808080">
                      <a:lumMod val="50000"/>
                    </a:srgbClr>
                  </a:solidFill>
                </a:rPr>
                <a:t>2005</a:t>
              </a:r>
              <a:endParaRPr lang="de-DE" sz="1500" kern="0" dirty="0">
                <a:solidFill>
                  <a:srgbClr val="808080">
                    <a:lumMod val="50000"/>
                  </a:srgbClr>
                </a:solidFill>
              </a:endParaRPr>
            </a:p>
          </p:txBody>
        </p:sp>
        <p:sp>
          <p:nvSpPr>
            <p:cNvPr id="34" name="Textfeld 33"/>
            <p:cNvSpPr txBox="1"/>
            <p:nvPr/>
          </p:nvSpPr>
          <p:spPr>
            <a:xfrm>
              <a:off x="5103618" y="1737353"/>
              <a:ext cx="743934" cy="35452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808080"/>
              </a:solidFill>
            </a:ln>
            <a:effectLst>
              <a:reflection blurRad="6350" stA="50000" endA="300" endPos="55000" dir="5400000" sy="-100000" algn="bl" rotWithShape="0"/>
            </a:effectLst>
          </p:spPr>
          <p:txBody>
            <a:bodyPr wrap="square" lIns="46044" tIns="58472" rIns="116951" bIns="58472" rtlCol="0">
              <a:spAutoFit/>
            </a:bodyPr>
            <a:lstStyle/>
            <a:p>
              <a:pPr defTabSz="91427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500" kern="0" dirty="0" smtClean="0">
                  <a:solidFill>
                    <a:srgbClr val="808080">
                      <a:lumMod val="50000"/>
                    </a:srgbClr>
                  </a:solidFill>
                </a:rPr>
                <a:t>2006</a:t>
              </a:r>
              <a:endParaRPr lang="de-DE" sz="1500" kern="0" dirty="0">
                <a:solidFill>
                  <a:srgbClr val="808080">
                    <a:lumMod val="50000"/>
                  </a:srgbClr>
                </a:solidFill>
              </a:endParaRPr>
            </a:p>
          </p:txBody>
        </p:sp>
        <p:sp>
          <p:nvSpPr>
            <p:cNvPr id="35" name="Textfeld 34"/>
            <p:cNvSpPr txBox="1"/>
            <p:nvPr/>
          </p:nvSpPr>
          <p:spPr>
            <a:xfrm>
              <a:off x="5847554" y="1737353"/>
              <a:ext cx="743934" cy="35452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808080"/>
              </a:solidFill>
            </a:ln>
            <a:effectLst>
              <a:reflection blurRad="6350" stA="50000" endA="300" endPos="55000" dir="5400000" sy="-100000" algn="bl" rotWithShape="0"/>
            </a:effectLst>
          </p:spPr>
          <p:txBody>
            <a:bodyPr wrap="square" lIns="46044" tIns="58472" rIns="116951" bIns="58472" rtlCol="0">
              <a:spAutoFit/>
            </a:bodyPr>
            <a:lstStyle/>
            <a:p>
              <a:pPr defTabSz="91427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500" kern="0" dirty="0" smtClean="0">
                  <a:solidFill>
                    <a:srgbClr val="808080">
                      <a:lumMod val="50000"/>
                    </a:srgbClr>
                  </a:solidFill>
                </a:rPr>
                <a:t>2007</a:t>
              </a:r>
              <a:endParaRPr lang="de-DE" sz="1500" kern="0" dirty="0">
                <a:solidFill>
                  <a:srgbClr val="808080">
                    <a:lumMod val="50000"/>
                  </a:srgbClr>
                </a:solidFill>
              </a:endParaRPr>
            </a:p>
          </p:txBody>
        </p:sp>
        <p:sp>
          <p:nvSpPr>
            <p:cNvPr id="36" name="Textfeld 35"/>
            <p:cNvSpPr txBox="1"/>
            <p:nvPr/>
          </p:nvSpPr>
          <p:spPr>
            <a:xfrm>
              <a:off x="6591487" y="1737353"/>
              <a:ext cx="743934" cy="35452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808080"/>
              </a:solidFill>
            </a:ln>
            <a:effectLst>
              <a:reflection blurRad="6350" stA="50000" endA="300" endPos="55000" dir="5400000" sy="-100000" algn="bl" rotWithShape="0"/>
            </a:effectLst>
          </p:spPr>
          <p:txBody>
            <a:bodyPr wrap="square" lIns="46044" tIns="58472" rIns="116951" bIns="58472" rtlCol="0">
              <a:spAutoFit/>
            </a:bodyPr>
            <a:lstStyle/>
            <a:p>
              <a:pPr defTabSz="91427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500" kern="0" dirty="0" smtClean="0">
                  <a:solidFill>
                    <a:srgbClr val="808080">
                      <a:lumMod val="50000"/>
                    </a:srgbClr>
                  </a:solidFill>
                </a:rPr>
                <a:t>2008</a:t>
              </a:r>
              <a:endParaRPr lang="de-DE" sz="1500" kern="0" dirty="0">
                <a:solidFill>
                  <a:srgbClr val="808080">
                    <a:lumMod val="50000"/>
                  </a:srgbClr>
                </a:solidFill>
              </a:endParaRPr>
            </a:p>
          </p:txBody>
        </p:sp>
        <p:sp>
          <p:nvSpPr>
            <p:cNvPr id="37" name="Textfeld 36"/>
            <p:cNvSpPr txBox="1"/>
            <p:nvPr/>
          </p:nvSpPr>
          <p:spPr>
            <a:xfrm>
              <a:off x="7335424" y="1737353"/>
              <a:ext cx="743934" cy="35452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808080"/>
              </a:solidFill>
            </a:ln>
            <a:effectLst>
              <a:reflection blurRad="6350" stA="50000" endA="300" endPos="55000" dir="5400000" sy="-100000" algn="bl" rotWithShape="0"/>
            </a:effectLst>
          </p:spPr>
          <p:txBody>
            <a:bodyPr wrap="square" lIns="46044" tIns="58472" rIns="116951" bIns="58472" rtlCol="0">
              <a:spAutoFit/>
            </a:bodyPr>
            <a:lstStyle/>
            <a:p>
              <a:pPr defTabSz="91427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500" kern="0" dirty="0">
                  <a:solidFill>
                    <a:srgbClr val="808080">
                      <a:lumMod val="50000"/>
                    </a:srgbClr>
                  </a:solidFill>
                </a:rPr>
                <a:t>2009</a:t>
              </a:r>
            </a:p>
          </p:txBody>
        </p:sp>
        <p:sp>
          <p:nvSpPr>
            <p:cNvPr id="38" name="Textfeld 37"/>
            <p:cNvSpPr txBox="1"/>
            <p:nvPr/>
          </p:nvSpPr>
          <p:spPr>
            <a:xfrm>
              <a:off x="8079356" y="1737353"/>
              <a:ext cx="743934" cy="348918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808080"/>
              </a:solidFill>
            </a:ln>
            <a:effectLst>
              <a:reflection blurRad="6350" stA="50000" endA="300" endPos="55000" dir="5400000" sy="-100000" algn="bl" rotWithShape="0"/>
            </a:effectLst>
          </p:spPr>
          <p:txBody>
            <a:bodyPr wrap="square" lIns="46044" tIns="58472" rIns="116951" bIns="58472" rtlCol="0">
              <a:spAutoFit/>
            </a:bodyPr>
            <a:lstStyle/>
            <a:p>
              <a:pPr defTabSz="91427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500" kern="0" dirty="0" smtClean="0">
                  <a:solidFill>
                    <a:srgbClr val="808080">
                      <a:lumMod val="50000"/>
                    </a:srgbClr>
                  </a:solidFill>
                </a:rPr>
                <a:t>2010</a:t>
              </a:r>
              <a:endParaRPr lang="de-DE" sz="1500" kern="0" dirty="0">
                <a:solidFill>
                  <a:srgbClr val="808080">
                    <a:lumMod val="50000"/>
                  </a:srgbClr>
                </a:solidFill>
              </a:endParaRPr>
            </a:p>
          </p:txBody>
        </p:sp>
        <p:sp>
          <p:nvSpPr>
            <p:cNvPr id="39" name="Textfeld 38"/>
            <p:cNvSpPr txBox="1"/>
            <p:nvPr/>
          </p:nvSpPr>
          <p:spPr>
            <a:xfrm>
              <a:off x="8823293" y="1737353"/>
              <a:ext cx="743934" cy="35452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808080"/>
              </a:solidFill>
            </a:ln>
            <a:effectLst>
              <a:reflection blurRad="6350" stA="50000" endA="300" endPos="55000" dir="5400000" sy="-100000" algn="bl" rotWithShape="0"/>
            </a:effectLst>
          </p:spPr>
          <p:txBody>
            <a:bodyPr wrap="square" lIns="46044" tIns="58472" rIns="116951" bIns="58472" rtlCol="0">
              <a:spAutoFit/>
            </a:bodyPr>
            <a:lstStyle/>
            <a:p>
              <a:pPr defTabSz="91427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500" kern="0" dirty="0" smtClean="0">
                  <a:solidFill>
                    <a:srgbClr val="808080">
                      <a:lumMod val="50000"/>
                    </a:srgbClr>
                  </a:solidFill>
                </a:rPr>
                <a:t>2011</a:t>
              </a:r>
              <a:endParaRPr lang="de-DE" sz="1500" kern="0" dirty="0">
                <a:solidFill>
                  <a:srgbClr val="808080">
                    <a:lumMod val="50000"/>
                  </a:srgbClr>
                </a:solidFill>
              </a:endParaRPr>
            </a:p>
          </p:txBody>
        </p:sp>
        <p:sp>
          <p:nvSpPr>
            <p:cNvPr id="40" name="Textfeld 39"/>
            <p:cNvSpPr txBox="1"/>
            <p:nvPr/>
          </p:nvSpPr>
          <p:spPr>
            <a:xfrm>
              <a:off x="9567225" y="1737353"/>
              <a:ext cx="743934" cy="35452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808080"/>
              </a:solidFill>
            </a:ln>
            <a:effectLst>
              <a:reflection blurRad="6350" stA="50000" endA="300" endPos="55000" dir="5400000" sy="-100000" algn="bl" rotWithShape="0"/>
            </a:effectLst>
          </p:spPr>
          <p:txBody>
            <a:bodyPr wrap="square" lIns="46044" tIns="58472" rIns="116951" bIns="58472" rtlCol="0">
              <a:spAutoFit/>
            </a:bodyPr>
            <a:lstStyle/>
            <a:p>
              <a:pPr defTabSz="91427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500" kern="0" dirty="0" smtClean="0">
                  <a:solidFill>
                    <a:srgbClr val="808080">
                      <a:lumMod val="50000"/>
                    </a:srgbClr>
                  </a:solidFill>
                </a:rPr>
                <a:t>2012</a:t>
              </a:r>
              <a:endParaRPr lang="de-DE" sz="1500" kern="0" dirty="0">
                <a:solidFill>
                  <a:srgbClr val="808080">
                    <a:lumMod val="50000"/>
                  </a:srgbClr>
                </a:solidFill>
              </a:endParaRPr>
            </a:p>
          </p:txBody>
        </p:sp>
        <p:sp>
          <p:nvSpPr>
            <p:cNvPr id="41" name="Textfeld 40"/>
            <p:cNvSpPr txBox="1"/>
            <p:nvPr/>
          </p:nvSpPr>
          <p:spPr>
            <a:xfrm>
              <a:off x="10311159" y="1737353"/>
              <a:ext cx="529280" cy="354429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808080"/>
              </a:solidFill>
            </a:ln>
            <a:effectLst>
              <a:reflection blurRad="6350" stA="50000" endA="300" endPos="55000" dir="5400000" sy="-100000" algn="bl" rotWithShape="0"/>
            </a:effectLst>
          </p:spPr>
          <p:txBody>
            <a:bodyPr wrap="square" lIns="0" tIns="58472" rIns="35995" bIns="58472" rtlCol="0">
              <a:spAutoFit/>
            </a:bodyPr>
            <a:lstStyle/>
            <a:p>
              <a:pPr defTabSz="91427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500" kern="0" dirty="0" smtClean="0">
                  <a:solidFill>
                    <a:srgbClr val="808080">
                      <a:lumMod val="50000"/>
                    </a:srgbClr>
                  </a:solidFill>
                </a:rPr>
                <a:t>2013</a:t>
              </a:r>
              <a:endParaRPr lang="de-DE" sz="1500" kern="0" dirty="0">
                <a:solidFill>
                  <a:srgbClr val="808080">
                    <a:lumMod val="50000"/>
                  </a:srgbClr>
                </a:solidFill>
              </a:endParaRPr>
            </a:p>
          </p:txBody>
        </p:sp>
        <p:sp>
          <p:nvSpPr>
            <p:cNvPr id="42" name="Gleichschenkliges Dreieck 41"/>
            <p:cNvSpPr/>
            <p:nvPr/>
          </p:nvSpPr>
          <p:spPr>
            <a:xfrm rot="5400000">
              <a:off x="11015199" y="1562598"/>
              <a:ext cx="354778" cy="704299"/>
            </a:xfrm>
            <a:prstGeom prst="triangle">
              <a:avLst/>
            </a:prstGeom>
            <a:solidFill>
              <a:srgbClr val="FFFFFF"/>
            </a:solidFill>
            <a:ln>
              <a:solidFill>
                <a:srgbClr val="808080"/>
              </a:solidFill>
            </a:ln>
            <a:effectLst>
              <a:reflection blurRad="6350" stA="50000" endA="300" endPos="55000" dir="5400000" sy="-100000" algn="bl" rotWithShape="0"/>
            </a:effectLst>
          </p:spPr>
          <p:txBody>
            <a:bodyPr wrap="square" lIns="46044" tIns="58472" rIns="116951" bIns="58472" rtlCol="0">
              <a:spAutoFit/>
            </a:bodyPr>
            <a:lstStyle/>
            <a:p>
              <a:pPr algn="l" defTabSz="9142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500" kern="0">
                <a:solidFill>
                  <a:srgbClr val="808080">
                    <a:lumMod val="50000"/>
                  </a:srgbClr>
                </a:solidFill>
              </a:endParaRPr>
            </a:p>
          </p:txBody>
        </p:sp>
      </p:grpSp>
      <p:sp>
        <p:nvSpPr>
          <p:cNvPr id="43" name="Textfeld 42"/>
          <p:cNvSpPr txBox="1"/>
          <p:nvPr/>
        </p:nvSpPr>
        <p:spPr>
          <a:xfrm>
            <a:off x="4746336" y="2519717"/>
            <a:ext cx="4226214" cy="735174"/>
          </a:xfrm>
          <a:prstGeom prst="rect">
            <a:avLst/>
          </a:prstGeom>
          <a:noFill/>
          <a:ln w="12700">
            <a:noFill/>
          </a:ln>
          <a:effectLst>
            <a:outerShdw blurRad="50800" dist="38100" dir="8100000" sx="101000" sy="101000" algn="tr" rotWithShape="0">
              <a:prstClr val="black">
                <a:alpha val="40000"/>
              </a:prstClr>
            </a:outerShdw>
          </a:effectLst>
        </p:spPr>
        <p:txBody>
          <a:bodyPr lIns="127349" tIns="63675" rIns="127349" bIns="63675" anchor="ctr"/>
          <a:lstStyle/>
          <a:p>
            <a:pPr algn="r" defTabSz="1169509" fontAlgn="auto">
              <a:spcBef>
                <a:spcPts val="836"/>
              </a:spcBef>
              <a:spcAft>
                <a:spcPts val="0"/>
              </a:spcAft>
              <a:defRPr/>
            </a:pPr>
            <a:r>
              <a:rPr lang="de-DE" sz="1800" b="1" kern="0" dirty="0">
                <a:solidFill>
                  <a:srgbClr val="2F765A"/>
                </a:solidFill>
                <a:latin typeface="Arial" pitchFamily="34" charset="0"/>
              </a:rPr>
              <a:t>2010-2012</a:t>
            </a:r>
            <a:r>
              <a:rPr lang="de-DE" sz="1800" b="1" kern="0" dirty="0">
                <a:solidFill>
                  <a:srgbClr val="0073FF"/>
                </a:solidFill>
                <a:latin typeface="Arial" pitchFamily="34" charset="0"/>
              </a:rPr>
              <a:t>	</a:t>
            </a:r>
            <a:r>
              <a:rPr lang="de-DE" sz="1800" kern="0" dirty="0">
                <a:solidFill>
                  <a:sysClr val="windowText" lastClr="000000"/>
                </a:solidFill>
                <a:latin typeface="Arial" pitchFamily="34" charset="0"/>
              </a:rPr>
              <a:t/>
            </a:r>
            <a:br>
              <a:rPr lang="de-DE" sz="1800" kern="0" dirty="0">
                <a:solidFill>
                  <a:sysClr val="windowText" lastClr="000000"/>
                </a:solidFill>
                <a:latin typeface="Arial" pitchFamily="34" charset="0"/>
              </a:rPr>
            </a:br>
            <a:r>
              <a:rPr lang="de-DE" sz="1800" kern="0" dirty="0">
                <a:solidFill>
                  <a:sysClr val="windowText" lastClr="000000"/>
                </a:solidFill>
                <a:latin typeface="Arial" pitchFamily="34" charset="0"/>
              </a:rPr>
              <a:t>8 Energie- und Stoffstrom-Effizienzprüfungen in Unternehmen</a:t>
            </a:r>
            <a:endParaRPr lang="de-DE" sz="1800" kern="0" dirty="0">
              <a:solidFill>
                <a:srgbClr val="FF0000"/>
              </a:solidFill>
              <a:latin typeface="Arial" pitchFamily="34" charset="0"/>
            </a:endParaRPr>
          </a:p>
        </p:txBody>
      </p:sp>
      <p:cxnSp>
        <p:nvCxnSpPr>
          <p:cNvPr id="44" name="Gerade Verbindung 43"/>
          <p:cNvCxnSpPr/>
          <p:nvPr/>
        </p:nvCxnSpPr>
        <p:spPr>
          <a:xfrm flipH="1">
            <a:off x="9006154" y="2270842"/>
            <a:ext cx="1" cy="935790"/>
          </a:xfrm>
          <a:prstGeom prst="line">
            <a:avLst/>
          </a:prstGeom>
          <a:noFill/>
          <a:ln w="25400" cap="flat" cmpd="sng" algn="ctr">
            <a:solidFill>
              <a:srgbClr val="2F765A"/>
            </a:solidFill>
            <a:prstDash val="sysDot"/>
          </a:ln>
          <a:effectLst/>
        </p:spPr>
      </p:cxnSp>
    </p:spTree>
    <p:extLst>
      <p:ext uri="{BB962C8B-B14F-4D97-AF65-F5344CB8AC3E}">
        <p14:creationId xmlns:p14="http://schemas.microsoft.com/office/powerpoint/2010/main" val="940092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>
            <a:spLocks noChangeArrowheads="1"/>
          </p:cNvSpPr>
          <p:nvPr/>
        </p:nvSpPr>
        <p:spPr bwMode="auto">
          <a:xfrm>
            <a:off x="815975" y="484190"/>
            <a:ext cx="8217857" cy="492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7001" tIns="58499" rIns="117001" bIns="58499">
            <a:spAutoFit/>
          </a:bodyPr>
          <a:lstStyle/>
          <a:p>
            <a:pPr algn="l" defTabSz="1169656"/>
            <a:r>
              <a:rPr lang="de-DE" sz="2400" b="1" dirty="0">
                <a:latin typeface="Arial Narrow" pitchFamily="34" charset="0"/>
              </a:rPr>
              <a:t>Zusammenfassende Übersicht des Leistungsspektrums</a:t>
            </a:r>
          </a:p>
        </p:txBody>
      </p:sp>
      <p:sp>
        <p:nvSpPr>
          <p:cNvPr id="19" name="Abgerundetes Rechteck 18"/>
          <p:cNvSpPr/>
          <p:nvPr/>
        </p:nvSpPr>
        <p:spPr>
          <a:xfrm flipH="1">
            <a:off x="1288407" y="2387868"/>
            <a:ext cx="9607889" cy="4804946"/>
          </a:xfrm>
          <a:prstGeom prst="roundRect">
            <a:avLst/>
          </a:prstGeom>
          <a:solidFill>
            <a:srgbClr val="E5EEC8"/>
          </a:solidFill>
          <a:ln w="25400" cap="flat" cmpd="sng" algn="ctr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</p: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30000" contras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53988" y="3755002"/>
            <a:ext cx="3431842" cy="293797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  <a:softEdge rad="4699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Freihandform 20"/>
          <p:cNvSpPr/>
          <p:nvPr/>
        </p:nvSpPr>
        <p:spPr>
          <a:xfrm>
            <a:off x="8816471" y="3871600"/>
            <a:ext cx="1111060" cy="1238956"/>
          </a:xfrm>
          <a:custGeom>
            <a:avLst/>
            <a:gdLst>
              <a:gd name="connsiteX0" fmla="*/ 0 w 801874"/>
              <a:gd name="connsiteY0" fmla="*/ 0 h 894178"/>
              <a:gd name="connsiteX1" fmla="*/ 801874 w 801874"/>
              <a:gd name="connsiteY1" fmla="*/ 0 h 894178"/>
              <a:gd name="connsiteX2" fmla="*/ 801874 w 801874"/>
              <a:gd name="connsiteY2" fmla="*/ 894178 h 894178"/>
              <a:gd name="connsiteX3" fmla="*/ 0 w 801874"/>
              <a:gd name="connsiteY3" fmla="*/ 894178 h 894178"/>
              <a:gd name="connsiteX4" fmla="*/ 0 w 801874"/>
              <a:gd name="connsiteY4" fmla="*/ 0 h 894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1874" h="894178">
                <a:moveTo>
                  <a:pt x="0" y="0"/>
                </a:moveTo>
                <a:lnTo>
                  <a:pt x="801874" y="0"/>
                </a:lnTo>
                <a:lnTo>
                  <a:pt x="801874" y="894178"/>
                </a:lnTo>
                <a:lnTo>
                  <a:pt x="0" y="894178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spcFirstLastPara="0" vert="horz" wrap="square" lIns="144759" tIns="72380" rIns="144759" bIns="72380" numCol="1" spcCol="1270" anchor="ctr" anchorCtr="0">
            <a:noAutofit/>
          </a:bodyPr>
          <a:lstStyle/>
          <a:p>
            <a:pPr algn="l" defTabSz="2533289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endParaRPr lang="de-DE" sz="1800" ker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</a:endParaRPr>
          </a:p>
        </p:txBody>
      </p:sp>
      <p:sp>
        <p:nvSpPr>
          <p:cNvPr id="22" name="Freihandform 21"/>
          <p:cNvSpPr/>
          <p:nvPr/>
        </p:nvSpPr>
        <p:spPr>
          <a:xfrm>
            <a:off x="8935249" y="5377463"/>
            <a:ext cx="1111060" cy="1238956"/>
          </a:xfrm>
          <a:custGeom>
            <a:avLst/>
            <a:gdLst>
              <a:gd name="connsiteX0" fmla="*/ 0 w 801874"/>
              <a:gd name="connsiteY0" fmla="*/ 0 h 894178"/>
              <a:gd name="connsiteX1" fmla="*/ 801874 w 801874"/>
              <a:gd name="connsiteY1" fmla="*/ 0 h 894178"/>
              <a:gd name="connsiteX2" fmla="*/ 801874 w 801874"/>
              <a:gd name="connsiteY2" fmla="*/ 894178 h 894178"/>
              <a:gd name="connsiteX3" fmla="*/ 0 w 801874"/>
              <a:gd name="connsiteY3" fmla="*/ 894178 h 894178"/>
              <a:gd name="connsiteX4" fmla="*/ 0 w 801874"/>
              <a:gd name="connsiteY4" fmla="*/ 0 h 894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1874" h="894178">
                <a:moveTo>
                  <a:pt x="0" y="0"/>
                </a:moveTo>
                <a:lnTo>
                  <a:pt x="801874" y="0"/>
                </a:lnTo>
                <a:lnTo>
                  <a:pt x="801874" y="894178"/>
                </a:lnTo>
                <a:lnTo>
                  <a:pt x="0" y="894178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spcFirstLastPara="0" vert="horz" wrap="square" lIns="144759" tIns="72380" rIns="144759" bIns="72380" numCol="1" spcCol="1270" anchor="ctr" anchorCtr="0">
            <a:noAutofit/>
          </a:bodyPr>
          <a:lstStyle/>
          <a:p>
            <a:pPr algn="l" defTabSz="2533289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de-DE" sz="1800" kern="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</a:rPr>
              <a:t> </a:t>
            </a:r>
          </a:p>
        </p:txBody>
      </p:sp>
      <p:sp>
        <p:nvSpPr>
          <p:cNvPr id="23" name="Ellipse 22"/>
          <p:cNvSpPr/>
          <p:nvPr/>
        </p:nvSpPr>
        <p:spPr>
          <a:xfrm flipH="1">
            <a:off x="1402286" y="2229959"/>
            <a:ext cx="2144877" cy="1184044"/>
          </a:xfrm>
          <a:prstGeom prst="ellipse">
            <a:avLst/>
          </a:prstGeom>
          <a:solidFill>
            <a:srgbClr val="2F765A"/>
          </a:solidFill>
          <a:ln w="25400" cap="flat" cmpd="sng" algn="ctr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</p:sp>
      <p:sp>
        <p:nvSpPr>
          <p:cNvPr id="24" name="Ellipse 23"/>
          <p:cNvSpPr/>
          <p:nvPr/>
        </p:nvSpPr>
        <p:spPr>
          <a:xfrm flipH="1">
            <a:off x="3791060" y="2205244"/>
            <a:ext cx="2144877" cy="1184044"/>
          </a:xfrm>
          <a:prstGeom prst="ellipse">
            <a:avLst/>
          </a:prstGeom>
          <a:solidFill>
            <a:srgbClr val="2F765A"/>
          </a:solidFill>
          <a:ln w="25400" cap="flat" cmpd="sng" algn="ctr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</p:sp>
      <p:sp>
        <p:nvSpPr>
          <p:cNvPr id="25" name="Ellipse 24"/>
          <p:cNvSpPr/>
          <p:nvPr/>
        </p:nvSpPr>
        <p:spPr>
          <a:xfrm flipH="1">
            <a:off x="6199576" y="2229959"/>
            <a:ext cx="2144877" cy="1184044"/>
          </a:xfrm>
          <a:prstGeom prst="ellipse">
            <a:avLst/>
          </a:prstGeom>
          <a:solidFill>
            <a:srgbClr val="2F765A"/>
          </a:solidFill>
          <a:ln w="25400" cap="flat" cmpd="sng" algn="ctr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</p:sp>
      <p:sp>
        <p:nvSpPr>
          <p:cNvPr id="26" name="Ellipse 25"/>
          <p:cNvSpPr/>
          <p:nvPr/>
        </p:nvSpPr>
        <p:spPr>
          <a:xfrm flipH="1">
            <a:off x="8645200" y="2226449"/>
            <a:ext cx="2144877" cy="1184044"/>
          </a:xfrm>
          <a:prstGeom prst="ellipse">
            <a:avLst/>
          </a:prstGeom>
          <a:solidFill>
            <a:srgbClr val="2F765A"/>
          </a:solidFill>
          <a:ln w="25400" cap="flat" cmpd="sng" algn="ctr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</p:sp>
      <p:sp>
        <p:nvSpPr>
          <p:cNvPr id="27" name="Freihandform 26"/>
          <p:cNvSpPr/>
          <p:nvPr/>
        </p:nvSpPr>
        <p:spPr>
          <a:xfrm>
            <a:off x="8380950" y="6252308"/>
            <a:ext cx="1111060" cy="1238956"/>
          </a:xfrm>
          <a:custGeom>
            <a:avLst/>
            <a:gdLst>
              <a:gd name="connsiteX0" fmla="*/ 0 w 801874"/>
              <a:gd name="connsiteY0" fmla="*/ 0 h 894178"/>
              <a:gd name="connsiteX1" fmla="*/ 801874 w 801874"/>
              <a:gd name="connsiteY1" fmla="*/ 0 h 894178"/>
              <a:gd name="connsiteX2" fmla="*/ 801874 w 801874"/>
              <a:gd name="connsiteY2" fmla="*/ 894178 h 894178"/>
              <a:gd name="connsiteX3" fmla="*/ 0 w 801874"/>
              <a:gd name="connsiteY3" fmla="*/ 894178 h 894178"/>
              <a:gd name="connsiteX4" fmla="*/ 0 w 801874"/>
              <a:gd name="connsiteY4" fmla="*/ 0 h 894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1874" h="894178">
                <a:moveTo>
                  <a:pt x="0" y="0"/>
                </a:moveTo>
                <a:lnTo>
                  <a:pt x="801874" y="0"/>
                </a:lnTo>
                <a:lnTo>
                  <a:pt x="801874" y="894178"/>
                </a:lnTo>
                <a:lnTo>
                  <a:pt x="0" y="894178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spcFirstLastPara="0" vert="horz" wrap="square" lIns="144759" tIns="72380" rIns="144759" bIns="72380" numCol="1" spcCol="1270" anchor="ctr" anchorCtr="0">
            <a:noAutofit/>
          </a:bodyPr>
          <a:lstStyle/>
          <a:p>
            <a:pPr algn="l" defTabSz="2533289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de-DE" sz="1800" kern="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</a:rPr>
              <a:t> </a:t>
            </a:r>
          </a:p>
        </p:txBody>
      </p:sp>
      <p:sp>
        <p:nvSpPr>
          <p:cNvPr id="28" name="Freihandform 27"/>
          <p:cNvSpPr/>
          <p:nvPr/>
        </p:nvSpPr>
        <p:spPr>
          <a:xfrm>
            <a:off x="1869219" y="2345534"/>
            <a:ext cx="1111060" cy="919552"/>
          </a:xfrm>
          <a:custGeom>
            <a:avLst/>
            <a:gdLst>
              <a:gd name="connsiteX0" fmla="*/ 0 w 801874"/>
              <a:gd name="connsiteY0" fmla="*/ 0 h 663659"/>
              <a:gd name="connsiteX1" fmla="*/ 801874 w 801874"/>
              <a:gd name="connsiteY1" fmla="*/ 0 h 663659"/>
              <a:gd name="connsiteX2" fmla="*/ 801874 w 801874"/>
              <a:gd name="connsiteY2" fmla="*/ 663659 h 663659"/>
              <a:gd name="connsiteX3" fmla="*/ 0 w 801874"/>
              <a:gd name="connsiteY3" fmla="*/ 663659 h 663659"/>
              <a:gd name="connsiteX4" fmla="*/ 0 w 801874"/>
              <a:gd name="connsiteY4" fmla="*/ 0 h 663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1874" h="663659">
                <a:moveTo>
                  <a:pt x="0" y="0"/>
                </a:moveTo>
                <a:lnTo>
                  <a:pt x="801874" y="0"/>
                </a:lnTo>
                <a:lnTo>
                  <a:pt x="801874" y="663659"/>
                </a:lnTo>
                <a:lnTo>
                  <a:pt x="0" y="66365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spcFirstLastPara="0" vert="horz" wrap="square" lIns="35554" tIns="17778" rIns="35554" bIns="17778" numCol="1" spcCol="1270" anchor="ctr" anchorCtr="0">
            <a:noAutofit/>
          </a:bodyPr>
          <a:lstStyle/>
          <a:p>
            <a:pPr defTabSz="622212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de-DE" sz="1800" kern="0" dirty="0">
                <a:solidFill>
                  <a:srgbClr val="FFFFFF"/>
                </a:solidFill>
                <a:latin typeface="Arial"/>
              </a:rPr>
              <a:t>Energie-konzepte</a:t>
            </a:r>
          </a:p>
        </p:txBody>
      </p:sp>
      <p:sp>
        <p:nvSpPr>
          <p:cNvPr id="29" name="Freihandform 28"/>
          <p:cNvSpPr/>
          <p:nvPr/>
        </p:nvSpPr>
        <p:spPr>
          <a:xfrm>
            <a:off x="2978402" y="4305801"/>
            <a:ext cx="3775588" cy="3071143"/>
          </a:xfrm>
          <a:custGeom>
            <a:avLst/>
            <a:gdLst>
              <a:gd name="connsiteX0" fmla="*/ 0 w 2230100"/>
              <a:gd name="connsiteY0" fmla="*/ 0 h 2216505"/>
              <a:gd name="connsiteX1" fmla="*/ 2230100 w 2230100"/>
              <a:gd name="connsiteY1" fmla="*/ 0 h 2216505"/>
              <a:gd name="connsiteX2" fmla="*/ 2230100 w 2230100"/>
              <a:gd name="connsiteY2" fmla="*/ 2216505 h 2216505"/>
              <a:gd name="connsiteX3" fmla="*/ 0 w 2230100"/>
              <a:gd name="connsiteY3" fmla="*/ 2216505 h 2216505"/>
              <a:gd name="connsiteX4" fmla="*/ 0 w 2230100"/>
              <a:gd name="connsiteY4" fmla="*/ 0 h 2216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0100" h="2216505">
                <a:moveTo>
                  <a:pt x="0" y="0"/>
                </a:moveTo>
                <a:lnTo>
                  <a:pt x="2230100" y="0"/>
                </a:lnTo>
                <a:lnTo>
                  <a:pt x="2230100" y="2216505"/>
                </a:lnTo>
                <a:lnTo>
                  <a:pt x="0" y="2216505"/>
                </a:lnTo>
                <a:lnTo>
                  <a:pt x="0" y="0"/>
                </a:lnTo>
                <a:close/>
              </a:path>
            </a:pathLst>
          </a:custGeom>
          <a:noFill/>
          <a:ln w="25400" cap="flat" cmpd="sng" algn="ctr">
            <a:noFill/>
            <a:prstDash val="solid"/>
          </a:ln>
          <a:effectLst/>
          <a:sp3d/>
        </p:spPr>
        <p:txBody>
          <a:bodyPr spcFirstLastPara="0" vert="horz" wrap="square" lIns="35554" tIns="35554" rIns="35554" bIns="35554" numCol="1" spcCol="1270" anchor="b" anchorCtr="0">
            <a:noAutofit/>
          </a:bodyPr>
          <a:lstStyle/>
          <a:p>
            <a:pPr algn="l" defTabSz="622212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de-DE" sz="1800" kern="0" dirty="0">
                <a:solidFill>
                  <a:srgbClr val="000000"/>
                </a:solidFill>
                <a:latin typeface="Arial"/>
              </a:rPr>
              <a:t>Wärmepumpen</a:t>
            </a:r>
          </a:p>
          <a:p>
            <a:pPr algn="l" defTabSz="622212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de-DE" sz="1800" kern="0" dirty="0">
                <a:solidFill>
                  <a:srgbClr val="000000"/>
                </a:solidFill>
                <a:latin typeface="Arial"/>
              </a:rPr>
              <a:t>Lüftungstechnik</a:t>
            </a:r>
          </a:p>
          <a:p>
            <a:pPr algn="l" defTabSz="622212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de-DE" sz="1800" kern="0" dirty="0">
                <a:solidFill>
                  <a:srgbClr val="000000"/>
                </a:solidFill>
                <a:latin typeface="Arial"/>
              </a:rPr>
              <a:t>Kraft-Wärme-Kopplung (BHKW)</a:t>
            </a:r>
          </a:p>
          <a:p>
            <a:pPr algn="l" defTabSz="622212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de-DE" sz="1800" kern="0" dirty="0">
                <a:solidFill>
                  <a:srgbClr val="000000"/>
                </a:solidFill>
                <a:latin typeface="Arial"/>
              </a:rPr>
              <a:t>Solarthermische Anlagen</a:t>
            </a:r>
          </a:p>
          <a:p>
            <a:pPr algn="l" defTabSz="622212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de-DE" sz="1800" kern="0" dirty="0">
                <a:solidFill>
                  <a:srgbClr val="000000"/>
                </a:solidFill>
                <a:latin typeface="Arial"/>
              </a:rPr>
              <a:t>Photovoltaik</a:t>
            </a:r>
          </a:p>
          <a:p>
            <a:pPr algn="l" defTabSz="622212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de-DE" sz="1800" kern="0" dirty="0">
                <a:solidFill>
                  <a:srgbClr val="000000"/>
                </a:solidFill>
                <a:latin typeface="Arial"/>
              </a:rPr>
              <a:t>Wasserkraft</a:t>
            </a:r>
          </a:p>
          <a:p>
            <a:pPr algn="l" defTabSz="622212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de-DE" sz="1800" kern="0" dirty="0">
                <a:solidFill>
                  <a:srgbClr val="000000"/>
                </a:solidFill>
                <a:latin typeface="Arial"/>
              </a:rPr>
              <a:t>Biomasseverwertung</a:t>
            </a:r>
          </a:p>
          <a:p>
            <a:pPr algn="l" defTabSz="622212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de-DE" sz="1800" kern="0" dirty="0">
                <a:solidFill>
                  <a:srgbClr val="000000"/>
                </a:solidFill>
                <a:latin typeface="Arial"/>
              </a:rPr>
              <a:t>Bio- und Klärgasanlagen</a:t>
            </a:r>
          </a:p>
          <a:p>
            <a:pPr algn="l" defTabSz="622212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de-DE" sz="1800" kern="0" dirty="0">
                <a:solidFill>
                  <a:srgbClr val="000000"/>
                </a:solidFill>
                <a:latin typeface="Arial"/>
              </a:rPr>
              <a:t>Windkraft</a:t>
            </a:r>
          </a:p>
          <a:p>
            <a:pPr algn="l" defTabSz="622212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endParaRPr lang="de-DE" sz="1800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Freihandform 29"/>
          <p:cNvSpPr/>
          <p:nvPr/>
        </p:nvSpPr>
        <p:spPr>
          <a:xfrm>
            <a:off x="6716485" y="2324559"/>
            <a:ext cx="1111060" cy="919552"/>
          </a:xfrm>
          <a:custGeom>
            <a:avLst/>
            <a:gdLst>
              <a:gd name="connsiteX0" fmla="*/ 0 w 801874"/>
              <a:gd name="connsiteY0" fmla="*/ 0 h 663659"/>
              <a:gd name="connsiteX1" fmla="*/ 801874 w 801874"/>
              <a:gd name="connsiteY1" fmla="*/ 0 h 663659"/>
              <a:gd name="connsiteX2" fmla="*/ 801874 w 801874"/>
              <a:gd name="connsiteY2" fmla="*/ 663659 h 663659"/>
              <a:gd name="connsiteX3" fmla="*/ 0 w 801874"/>
              <a:gd name="connsiteY3" fmla="*/ 663659 h 663659"/>
              <a:gd name="connsiteX4" fmla="*/ 0 w 801874"/>
              <a:gd name="connsiteY4" fmla="*/ 0 h 663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1874" h="663659">
                <a:moveTo>
                  <a:pt x="0" y="0"/>
                </a:moveTo>
                <a:lnTo>
                  <a:pt x="801874" y="0"/>
                </a:lnTo>
                <a:lnTo>
                  <a:pt x="801874" y="663659"/>
                </a:lnTo>
                <a:lnTo>
                  <a:pt x="0" y="66365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spcFirstLastPara="0" vert="horz" wrap="square" lIns="35554" tIns="17778" rIns="35554" bIns="17778" numCol="1" spcCol="1270" anchor="ctr" anchorCtr="0">
            <a:noAutofit/>
          </a:bodyPr>
          <a:lstStyle/>
          <a:p>
            <a:pPr defTabSz="622212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de-DE" sz="1800" kern="0" dirty="0">
                <a:solidFill>
                  <a:srgbClr val="FFFFFF"/>
                </a:solidFill>
                <a:latin typeface="Arial"/>
              </a:rPr>
              <a:t>Energie-verbund-systeme</a:t>
            </a:r>
          </a:p>
        </p:txBody>
      </p:sp>
      <p:sp>
        <p:nvSpPr>
          <p:cNvPr id="31" name="Freihandform 30"/>
          <p:cNvSpPr/>
          <p:nvPr/>
        </p:nvSpPr>
        <p:spPr>
          <a:xfrm>
            <a:off x="4307967" y="2362204"/>
            <a:ext cx="1111060" cy="919552"/>
          </a:xfrm>
          <a:custGeom>
            <a:avLst/>
            <a:gdLst>
              <a:gd name="connsiteX0" fmla="*/ 0 w 801874"/>
              <a:gd name="connsiteY0" fmla="*/ 0 h 663659"/>
              <a:gd name="connsiteX1" fmla="*/ 801874 w 801874"/>
              <a:gd name="connsiteY1" fmla="*/ 0 h 663659"/>
              <a:gd name="connsiteX2" fmla="*/ 801874 w 801874"/>
              <a:gd name="connsiteY2" fmla="*/ 663659 h 663659"/>
              <a:gd name="connsiteX3" fmla="*/ 0 w 801874"/>
              <a:gd name="connsiteY3" fmla="*/ 663659 h 663659"/>
              <a:gd name="connsiteX4" fmla="*/ 0 w 801874"/>
              <a:gd name="connsiteY4" fmla="*/ 0 h 663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1874" h="663659">
                <a:moveTo>
                  <a:pt x="0" y="0"/>
                </a:moveTo>
                <a:lnTo>
                  <a:pt x="801874" y="0"/>
                </a:lnTo>
                <a:lnTo>
                  <a:pt x="801874" y="663659"/>
                </a:lnTo>
                <a:lnTo>
                  <a:pt x="0" y="66365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spcFirstLastPara="0" vert="horz" wrap="square" lIns="35554" tIns="17778" rIns="35554" bIns="17778" numCol="1" spcCol="1270" anchor="ctr" anchorCtr="0">
            <a:noAutofit/>
          </a:bodyPr>
          <a:lstStyle/>
          <a:p>
            <a:pPr defTabSz="622212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de-DE" sz="1800" kern="0" dirty="0">
                <a:solidFill>
                  <a:srgbClr val="FFFFFF"/>
                </a:solidFill>
                <a:latin typeface="Arial"/>
              </a:rPr>
              <a:t>Energie-effizienz-analysen</a:t>
            </a:r>
          </a:p>
        </p:txBody>
      </p:sp>
      <p:sp>
        <p:nvSpPr>
          <p:cNvPr id="32" name="Freihandform 31"/>
          <p:cNvSpPr/>
          <p:nvPr/>
        </p:nvSpPr>
        <p:spPr>
          <a:xfrm>
            <a:off x="8837881" y="2354079"/>
            <a:ext cx="1659568" cy="919552"/>
          </a:xfrm>
          <a:custGeom>
            <a:avLst/>
            <a:gdLst>
              <a:gd name="connsiteX0" fmla="*/ 0 w 801874"/>
              <a:gd name="connsiteY0" fmla="*/ 0 h 663659"/>
              <a:gd name="connsiteX1" fmla="*/ 801874 w 801874"/>
              <a:gd name="connsiteY1" fmla="*/ 0 h 663659"/>
              <a:gd name="connsiteX2" fmla="*/ 801874 w 801874"/>
              <a:gd name="connsiteY2" fmla="*/ 663659 h 663659"/>
              <a:gd name="connsiteX3" fmla="*/ 0 w 801874"/>
              <a:gd name="connsiteY3" fmla="*/ 663659 h 663659"/>
              <a:gd name="connsiteX4" fmla="*/ 0 w 801874"/>
              <a:gd name="connsiteY4" fmla="*/ 0 h 663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1874" h="663659">
                <a:moveTo>
                  <a:pt x="0" y="0"/>
                </a:moveTo>
                <a:lnTo>
                  <a:pt x="801874" y="0"/>
                </a:lnTo>
                <a:lnTo>
                  <a:pt x="801874" y="663659"/>
                </a:lnTo>
                <a:lnTo>
                  <a:pt x="0" y="66365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spcFirstLastPara="0" vert="horz" wrap="square" lIns="35554" tIns="17778" rIns="35554" bIns="17778" numCol="1" spcCol="1270" anchor="ctr" anchorCtr="0">
            <a:noAutofit/>
          </a:bodyPr>
          <a:lstStyle/>
          <a:p>
            <a:pPr defTabSz="622212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de-DE" sz="1800" kern="0" dirty="0">
                <a:solidFill>
                  <a:srgbClr val="FFFFFF"/>
                </a:solidFill>
                <a:latin typeface="Arial"/>
              </a:rPr>
              <a:t>Stoffstrom-management</a:t>
            </a:r>
          </a:p>
        </p:txBody>
      </p:sp>
    </p:spTree>
    <p:extLst>
      <p:ext uri="{BB962C8B-B14F-4D97-AF65-F5344CB8AC3E}">
        <p14:creationId xmlns:p14="http://schemas.microsoft.com/office/powerpoint/2010/main" val="940092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589212" y="2976565"/>
            <a:ext cx="7757961" cy="2703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17001" tIns="58499" rIns="117001" bIns="58499">
            <a:spAutoFit/>
          </a:bodyPr>
          <a:lstStyle>
            <a:lvl1pPr marL="438150" indent="-438150" algn="l" defTabSz="1169988">
              <a:defRPr>
                <a:solidFill>
                  <a:schemeClr val="tx1"/>
                </a:solidFill>
                <a:latin typeface="Arial" charset="0"/>
              </a:defRPr>
            </a:lvl1pPr>
            <a:lvl2pPr marL="1023938" indent="-438150" algn="l" defTabSz="1169988">
              <a:defRPr>
                <a:solidFill>
                  <a:schemeClr val="tx1"/>
                </a:solidFill>
                <a:latin typeface="Arial" charset="0"/>
              </a:defRPr>
            </a:lvl2pPr>
            <a:lvl3pPr marL="1609725" indent="-439738" algn="l" defTabSz="1169988">
              <a:defRPr>
                <a:solidFill>
                  <a:schemeClr val="tx1"/>
                </a:solidFill>
                <a:latin typeface="Arial" charset="0"/>
              </a:defRPr>
            </a:lvl3pPr>
            <a:lvl4pPr marL="2193925" indent="-438150" algn="l" defTabSz="1169988">
              <a:defRPr>
                <a:solidFill>
                  <a:schemeClr val="tx1"/>
                </a:solidFill>
                <a:latin typeface="Arial" charset="0"/>
              </a:defRPr>
            </a:lvl4pPr>
            <a:lvl5pPr marL="2779713" indent="-439738" algn="l" defTabSz="1169988">
              <a:defRPr>
                <a:solidFill>
                  <a:schemeClr val="tx1"/>
                </a:solidFill>
                <a:latin typeface="Arial" charset="0"/>
              </a:defRPr>
            </a:lvl5pPr>
            <a:lvl6pPr marL="3236913" indent="-439738" defTabSz="1169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694113" indent="-439738" defTabSz="1169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4151313" indent="-439738" defTabSz="1169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608513" indent="-439738" defTabSz="1169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/>
            </a:pPr>
            <a:r>
              <a:rPr lang="de-DE" sz="2400" dirty="0">
                <a:solidFill>
                  <a:schemeClr val="bg1"/>
                </a:solidFill>
              </a:rPr>
              <a:t>Kurze Vorstellung der Ingenieurgesellschaft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de-DE" sz="2400" b="1" dirty="0">
                <a:solidFill>
                  <a:srgbClr val="2F765A"/>
                </a:solidFill>
              </a:rPr>
              <a:t>Ansprechpartnerin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de-DE" sz="2400" dirty="0">
                <a:solidFill>
                  <a:schemeClr val="bg1"/>
                </a:solidFill>
              </a:rPr>
              <a:t>Neuartige Sanitärsysteme NASS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de-DE" sz="2400" dirty="0">
                <a:solidFill>
                  <a:schemeClr val="bg1"/>
                </a:solidFill>
              </a:rPr>
              <a:t>Das Forschungsprojekt </a:t>
            </a:r>
            <a:r>
              <a:rPr lang="de-DE" sz="2400" dirty="0" err="1" smtClean="0">
                <a:solidFill>
                  <a:schemeClr val="bg1"/>
                </a:solidFill>
              </a:rPr>
              <a:t>EVaSENS</a:t>
            </a:r>
            <a:endParaRPr lang="de-DE" sz="2400" dirty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de-DE" sz="2400" dirty="0">
                <a:solidFill>
                  <a:schemeClr val="bg1"/>
                </a:solidFill>
              </a:rPr>
              <a:t>Aktueller Stand und Ausblick</a:t>
            </a:r>
          </a:p>
        </p:txBody>
      </p:sp>
    </p:spTree>
    <p:extLst>
      <p:ext uri="{BB962C8B-B14F-4D97-AF65-F5344CB8AC3E}">
        <p14:creationId xmlns:p14="http://schemas.microsoft.com/office/powerpoint/2010/main" val="326356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18" descr="\\bce01.de\nas\S\akquise\Bilderarchiv\BCE_Mitarbeiter\fotos__cv_2013\veser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2279" y="1240060"/>
            <a:ext cx="2288085" cy="3102366"/>
          </a:xfrm>
          <a:prstGeom prst="rect">
            <a:avLst/>
          </a:prstGeom>
          <a:noFill/>
          <a:ln>
            <a:noFill/>
          </a:ln>
        </p:spPr>
      </p:pic>
      <p:sp>
        <p:nvSpPr>
          <p:cNvPr id="200707" name="Rectangle 67"/>
          <p:cNvSpPr>
            <a:spLocks noChangeArrowheads="1"/>
          </p:cNvSpPr>
          <p:nvPr/>
        </p:nvSpPr>
        <p:spPr bwMode="auto">
          <a:xfrm>
            <a:off x="936434" y="479500"/>
            <a:ext cx="10532486" cy="37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8209" tIns="0" rIns="0" bIns="0">
            <a:spAutoFit/>
          </a:bodyPr>
          <a:lstStyle/>
          <a:p>
            <a:pPr algn="l" defTabSz="1169656">
              <a:tabLst>
                <a:tab pos="341301" algn="l"/>
              </a:tabLst>
            </a:pPr>
            <a:r>
              <a:rPr lang="en-US" sz="2400" b="1" dirty="0">
                <a:latin typeface="Arial Narrow" pitchFamily="34" charset="0"/>
              </a:rPr>
              <a:t>Dipl.-Ing. (FH) </a:t>
            </a:r>
            <a:r>
              <a:rPr lang="en-US" sz="2400" b="1" dirty="0" smtClean="0">
                <a:latin typeface="Arial Narrow" pitchFamily="34" charset="0"/>
              </a:rPr>
              <a:t>Susanne Veser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17" name="Textfeld 16"/>
          <p:cNvSpPr txBox="1">
            <a:spLocks noChangeArrowheads="1"/>
          </p:cNvSpPr>
          <p:nvPr/>
        </p:nvSpPr>
        <p:spPr bwMode="auto">
          <a:xfrm>
            <a:off x="3662211" y="1547544"/>
            <a:ext cx="7182556" cy="3416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4" tIns="45707" rIns="91414" bIns="45707">
            <a:spAutoFit/>
          </a:bodyPr>
          <a:lstStyle>
            <a:lvl1pPr algn="l" defTabSz="714375">
              <a:defRPr>
                <a:solidFill>
                  <a:schemeClr val="tx1"/>
                </a:solidFill>
                <a:latin typeface="Arial" charset="0"/>
              </a:defRPr>
            </a:lvl1pPr>
            <a:lvl2pPr marL="581025" indent="-223838" algn="l" defTabSz="714375">
              <a:defRPr>
                <a:solidFill>
                  <a:schemeClr val="tx1"/>
                </a:solidFill>
                <a:latin typeface="Arial" charset="0"/>
              </a:defRPr>
            </a:lvl2pPr>
            <a:lvl3pPr marL="892175" indent="-177800" algn="l" defTabSz="714375">
              <a:defRPr>
                <a:solidFill>
                  <a:schemeClr val="tx1"/>
                </a:solidFill>
                <a:latin typeface="Arial" charset="0"/>
              </a:defRPr>
            </a:lvl3pPr>
            <a:lvl4pPr marL="1249363" indent="-177800" algn="l" defTabSz="714375">
              <a:defRPr>
                <a:solidFill>
                  <a:schemeClr val="tx1"/>
                </a:solidFill>
                <a:latin typeface="Arial" charset="0"/>
              </a:defRPr>
            </a:lvl4pPr>
            <a:lvl5pPr marL="1606550" indent="-177800" algn="l" defTabSz="714375">
              <a:defRPr>
                <a:solidFill>
                  <a:schemeClr val="tx1"/>
                </a:solidFill>
                <a:latin typeface="Arial" charset="0"/>
              </a:defRPr>
            </a:lvl5pPr>
            <a:lvl6pPr marL="2063750" indent="-177800" defTabSz="714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20950" indent="-177800" defTabSz="714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978150" indent="-177800" defTabSz="714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35350" indent="-177800" defTabSz="714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de-DE" sz="2000" dirty="0" smtClean="0">
                <a:solidFill>
                  <a:schemeClr val="bg1"/>
                </a:solidFill>
                <a:latin typeface="Arial Narrow" pitchFamily="34" charset="0"/>
              </a:rPr>
              <a:t>2000 		Studium (FH</a:t>
            </a:r>
            <a:r>
              <a:rPr lang="de-DE" sz="2000" dirty="0">
                <a:solidFill>
                  <a:schemeClr val="bg1"/>
                </a:solidFill>
                <a:latin typeface="Arial Narrow" pitchFamily="34" charset="0"/>
              </a:rPr>
              <a:t>) Bauingenieurwesen, </a:t>
            </a:r>
            <a:r>
              <a:rPr lang="de-DE" sz="2000" dirty="0" smtClean="0">
                <a:solidFill>
                  <a:schemeClr val="bg1"/>
                </a:solidFill>
                <a:latin typeface="Arial Narrow" pitchFamily="34" charset="0"/>
              </a:rPr>
              <a:t/>
            </a:r>
            <a:br>
              <a:rPr lang="de-DE" sz="2000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de-DE" sz="2000" dirty="0" smtClean="0">
                <a:solidFill>
                  <a:schemeClr val="bg1"/>
                </a:solidFill>
                <a:latin typeface="Arial Narrow" pitchFamily="34" charset="0"/>
              </a:rPr>
              <a:t>		Fachhochschule </a:t>
            </a:r>
            <a:r>
              <a:rPr lang="de-DE" sz="2000" dirty="0">
                <a:solidFill>
                  <a:schemeClr val="bg1"/>
                </a:solidFill>
                <a:latin typeface="Arial Narrow" pitchFamily="34" charset="0"/>
              </a:rPr>
              <a:t>Biberach</a:t>
            </a:r>
          </a:p>
          <a:p>
            <a:pPr>
              <a:lnSpc>
                <a:spcPct val="120000"/>
              </a:lnSpc>
            </a:pPr>
            <a:r>
              <a:rPr lang="de-DE" sz="2000" dirty="0">
                <a:solidFill>
                  <a:schemeClr val="bg1"/>
                </a:solidFill>
                <a:latin typeface="Arial Narrow" pitchFamily="34" charset="0"/>
              </a:rPr>
              <a:t>seit 2010 </a:t>
            </a:r>
            <a:r>
              <a:rPr lang="de-DE" sz="2000" dirty="0" smtClean="0">
                <a:solidFill>
                  <a:schemeClr val="bg1"/>
                </a:solidFill>
                <a:latin typeface="Arial Narrow" pitchFamily="34" charset="0"/>
              </a:rPr>
              <a:t>	Björnsen </a:t>
            </a:r>
            <a:r>
              <a:rPr lang="de-DE" sz="2000" dirty="0">
                <a:solidFill>
                  <a:schemeClr val="bg1"/>
                </a:solidFill>
                <a:latin typeface="Arial Narrow" pitchFamily="34" charset="0"/>
              </a:rPr>
              <a:t>Beratende Ingenieure GmbH</a:t>
            </a:r>
          </a:p>
          <a:p>
            <a:pPr>
              <a:lnSpc>
                <a:spcPct val="120000"/>
              </a:lnSpc>
            </a:pPr>
            <a:r>
              <a:rPr lang="de-DE" sz="2000" dirty="0">
                <a:solidFill>
                  <a:schemeClr val="bg1"/>
                </a:solidFill>
                <a:latin typeface="Arial Narrow" pitchFamily="34" charset="0"/>
              </a:rPr>
              <a:t>seit 2012 </a:t>
            </a:r>
            <a:r>
              <a:rPr lang="de-DE" sz="2000" dirty="0" smtClean="0">
                <a:solidFill>
                  <a:schemeClr val="bg1"/>
                </a:solidFill>
                <a:latin typeface="Arial Narrow" pitchFamily="34" charset="0"/>
              </a:rPr>
              <a:t>	Promotion </a:t>
            </a:r>
            <a:r>
              <a:rPr lang="de-DE" sz="2000" dirty="0">
                <a:solidFill>
                  <a:schemeClr val="bg1"/>
                </a:solidFill>
                <a:latin typeface="Arial Narrow" pitchFamily="34" charset="0"/>
              </a:rPr>
              <a:t>an der Bauhausuniversität Weimar zu Neuartigen</a:t>
            </a:r>
          </a:p>
          <a:p>
            <a:pPr>
              <a:lnSpc>
                <a:spcPct val="120000"/>
              </a:lnSpc>
              <a:tabLst>
                <a:tab pos="1436688" algn="l"/>
              </a:tabLst>
            </a:pPr>
            <a:r>
              <a:rPr lang="de-DE" sz="2000" dirty="0" smtClean="0">
                <a:solidFill>
                  <a:schemeClr val="bg1"/>
                </a:solidFill>
                <a:latin typeface="Arial Narrow" pitchFamily="34" charset="0"/>
              </a:rPr>
              <a:t>	Sanitärsystemen</a:t>
            </a:r>
            <a:endParaRPr lang="de-DE" sz="2000" dirty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lnSpc>
                <a:spcPct val="120000"/>
              </a:lnSpc>
            </a:pPr>
            <a:r>
              <a:rPr lang="de-DE" sz="2000" dirty="0" smtClean="0">
                <a:solidFill>
                  <a:schemeClr val="bg1"/>
                </a:solidFill>
                <a:latin typeface="Arial Narrow" pitchFamily="34" charset="0"/>
              </a:rPr>
              <a:t>		Tätigkeitsschwerpunkte</a:t>
            </a:r>
            <a:endParaRPr lang="de-DE" sz="2000" dirty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lnSpc>
                <a:spcPct val="120000"/>
              </a:lnSpc>
            </a:pPr>
            <a:r>
              <a:rPr lang="de-DE" sz="2000" dirty="0" smtClean="0">
                <a:solidFill>
                  <a:schemeClr val="bg1"/>
                </a:solidFill>
                <a:latin typeface="Arial Narrow" pitchFamily="34" charset="0"/>
              </a:rPr>
              <a:t>		Projektentwicklung</a:t>
            </a:r>
            <a:r>
              <a:rPr lang="de-DE" sz="2000" dirty="0">
                <a:solidFill>
                  <a:schemeClr val="bg1"/>
                </a:solidFill>
                <a:latin typeface="Arial Narrow" pitchFamily="34" charset="0"/>
              </a:rPr>
              <a:t>,</a:t>
            </a:r>
          </a:p>
          <a:p>
            <a:pPr>
              <a:lnSpc>
                <a:spcPct val="120000"/>
              </a:lnSpc>
            </a:pPr>
            <a:r>
              <a:rPr lang="de-DE" sz="2000" dirty="0" smtClean="0">
                <a:solidFill>
                  <a:schemeClr val="bg1"/>
                </a:solidFill>
                <a:latin typeface="Arial Narrow" pitchFamily="34" charset="0"/>
              </a:rPr>
              <a:t>		Projektleitung </a:t>
            </a:r>
            <a:r>
              <a:rPr lang="de-DE" sz="2000" dirty="0">
                <a:solidFill>
                  <a:schemeClr val="bg1"/>
                </a:solidFill>
                <a:latin typeface="Arial Narrow" pitchFamily="34" charset="0"/>
              </a:rPr>
              <a:t>Stoffstrommanagement,</a:t>
            </a:r>
          </a:p>
          <a:p>
            <a:pPr>
              <a:lnSpc>
                <a:spcPct val="120000"/>
              </a:lnSpc>
            </a:pPr>
            <a:r>
              <a:rPr lang="de-DE" sz="2000" dirty="0" smtClean="0">
                <a:solidFill>
                  <a:schemeClr val="bg1"/>
                </a:solidFill>
                <a:latin typeface="Arial Narrow" pitchFamily="34" charset="0"/>
              </a:rPr>
              <a:t>		Forschungsvorhaben </a:t>
            </a:r>
            <a:r>
              <a:rPr lang="de-DE" sz="2000" dirty="0" err="1" smtClean="0">
                <a:solidFill>
                  <a:schemeClr val="bg1"/>
                </a:solidFill>
                <a:latin typeface="Arial Narrow" pitchFamily="34" charset="0"/>
              </a:rPr>
              <a:t>EVaSENS</a:t>
            </a:r>
            <a:endParaRPr lang="de-DE" sz="2000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448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586209" y="2976565"/>
            <a:ext cx="6678976" cy="2703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17001" tIns="58499" rIns="117001" bIns="58499">
            <a:spAutoFit/>
          </a:bodyPr>
          <a:lstStyle>
            <a:lvl1pPr marL="438150" indent="-438150" algn="l" defTabSz="1169988">
              <a:defRPr>
                <a:solidFill>
                  <a:schemeClr val="tx1"/>
                </a:solidFill>
                <a:latin typeface="Arial" charset="0"/>
              </a:defRPr>
            </a:lvl1pPr>
            <a:lvl2pPr marL="1023938" indent="-438150" algn="l" defTabSz="1169988">
              <a:defRPr>
                <a:solidFill>
                  <a:schemeClr val="tx1"/>
                </a:solidFill>
                <a:latin typeface="Arial" charset="0"/>
              </a:defRPr>
            </a:lvl2pPr>
            <a:lvl3pPr marL="1609725" indent="-439738" algn="l" defTabSz="1169988">
              <a:defRPr>
                <a:solidFill>
                  <a:schemeClr val="tx1"/>
                </a:solidFill>
                <a:latin typeface="Arial" charset="0"/>
              </a:defRPr>
            </a:lvl3pPr>
            <a:lvl4pPr marL="2193925" indent="-438150" algn="l" defTabSz="1169988">
              <a:defRPr>
                <a:solidFill>
                  <a:schemeClr val="tx1"/>
                </a:solidFill>
                <a:latin typeface="Arial" charset="0"/>
              </a:defRPr>
            </a:lvl4pPr>
            <a:lvl5pPr marL="2779713" indent="-439738" algn="l" defTabSz="1169988">
              <a:defRPr>
                <a:solidFill>
                  <a:schemeClr val="tx1"/>
                </a:solidFill>
                <a:latin typeface="Arial" charset="0"/>
              </a:defRPr>
            </a:lvl5pPr>
            <a:lvl6pPr marL="3236913" indent="-439738" defTabSz="1169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694113" indent="-439738" defTabSz="1169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4151313" indent="-439738" defTabSz="1169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608513" indent="-439738" defTabSz="1169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/>
            </a:pPr>
            <a:r>
              <a:rPr lang="de-DE" sz="2400" dirty="0">
                <a:solidFill>
                  <a:schemeClr val="bg1"/>
                </a:solidFill>
              </a:rPr>
              <a:t>Kurze Vorstellung der Ingenieurgesellschaft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de-DE" sz="2400" dirty="0">
                <a:solidFill>
                  <a:schemeClr val="bg1"/>
                </a:solidFill>
              </a:rPr>
              <a:t>Ansprechpartnerin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de-DE" sz="2400" b="1" dirty="0">
                <a:solidFill>
                  <a:srgbClr val="2F765A"/>
                </a:solidFill>
              </a:rPr>
              <a:t>Neuartige Sanitärsysteme NASS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de-DE" sz="2400" dirty="0">
                <a:solidFill>
                  <a:schemeClr val="bg1"/>
                </a:solidFill>
              </a:rPr>
              <a:t>Das Forschungsprojekt </a:t>
            </a:r>
            <a:r>
              <a:rPr lang="de-DE" sz="2400" dirty="0" err="1" smtClean="0">
                <a:solidFill>
                  <a:schemeClr val="bg1"/>
                </a:solidFill>
              </a:rPr>
              <a:t>EVaSENS</a:t>
            </a:r>
            <a:endParaRPr lang="de-DE" sz="2400" dirty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de-DE" sz="2400" dirty="0">
                <a:solidFill>
                  <a:schemeClr val="bg1"/>
                </a:solidFill>
              </a:rPr>
              <a:t>Aktueller Stand und Ausblick</a:t>
            </a:r>
          </a:p>
        </p:txBody>
      </p:sp>
    </p:spTree>
    <p:extLst>
      <p:ext uri="{BB962C8B-B14F-4D97-AF65-F5344CB8AC3E}">
        <p14:creationId xmlns:p14="http://schemas.microsoft.com/office/powerpoint/2010/main" val="15876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Neuartige </a:t>
            </a:r>
            <a:r>
              <a:rPr lang="de-DE" dirty="0"/>
              <a:t>S</a:t>
            </a:r>
            <a:r>
              <a:rPr lang="de-DE" dirty="0" smtClean="0"/>
              <a:t>anitärsysteme – auf der Suche nach Ressourcen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925286" y="1186543"/>
            <a:ext cx="9514114" cy="3785638"/>
          </a:xfrm>
          <a:prstGeom prst="rect">
            <a:avLst/>
          </a:prstGeom>
          <a:noFill/>
        </p:spPr>
        <p:txBody>
          <a:bodyPr wrap="square" lIns="91427" tIns="45713" rIns="91427" bIns="45713" rtlCol="0">
            <a:spAutoFit/>
          </a:bodyPr>
          <a:lstStyle/>
          <a:p>
            <a:pPr algn="l"/>
            <a:r>
              <a:rPr lang="de-DE" sz="2000" b="1" dirty="0" smtClean="0"/>
              <a:t>Obwohl der Umgang mit Abwasser ist in seiner bisherigen Form für die meisten </a:t>
            </a:r>
            <a:r>
              <a:rPr lang="de-DE" sz="2000" b="1" dirty="0"/>
              <a:t>M</a:t>
            </a:r>
            <a:r>
              <a:rPr lang="de-DE" sz="2000" b="1" dirty="0" smtClean="0"/>
              <a:t>enschen zufriedenstellend gelöst ist, wird an immer mehr Stellen erkannt:</a:t>
            </a:r>
          </a:p>
          <a:p>
            <a:pPr algn="l"/>
            <a:endParaRPr lang="de-DE" sz="2000" b="1" dirty="0" smtClean="0"/>
          </a:p>
          <a:p>
            <a:pPr algn="l"/>
            <a:r>
              <a:rPr lang="de-DE" sz="2000" dirty="0"/>
              <a:t>Abwasser ist eine Quelle </a:t>
            </a:r>
            <a:r>
              <a:rPr lang="de-DE" sz="2000" dirty="0" smtClean="0"/>
              <a:t>potenziell nutzbarer Ressourcen bestehend aus </a:t>
            </a:r>
          </a:p>
          <a:p>
            <a:pPr algn="l"/>
            <a:endParaRPr lang="de-DE" sz="2000" dirty="0"/>
          </a:p>
          <a:p>
            <a:pPr algn="l"/>
            <a:r>
              <a:rPr lang="de-DE" sz="2000" dirty="0"/>
              <a:t>Wasser und </a:t>
            </a:r>
            <a:r>
              <a:rPr lang="de-DE" sz="2000" dirty="0" smtClean="0"/>
              <a:t>Inhaltsstoffen anthropogenen Ursprungs</a:t>
            </a:r>
          </a:p>
          <a:p>
            <a:pPr algn="l"/>
            <a:endParaRPr lang="de-DE" sz="2000" dirty="0"/>
          </a:p>
          <a:p>
            <a:pPr algn="l"/>
            <a:r>
              <a:rPr lang="de-DE" sz="2000" dirty="0" smtClean="0"/>
              <a:t>Der Wert der Ressource wäre = Ressourcen + vermiedene Entsorgungskosten + Mehrfachnutzung der Kanäle …</a:t>
            </a:r>
            <a:endParaRPr lang="de-DE" sz="2000" dirty="0"/>
          </a:p>
          <a:p>
            <a:pPr algn="l"/>
            <a:endParaRPr lang="de-DE" sz="2000" dirty="0" smtClean="0"/>
          </a:p>
          <a:p>
            <a:pPr algn="l"/>
            <a:endParaRPr lang="de-DE" sz="20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9488" y="4891088"/>
            <a:ext cx="6915150" cy="388620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8817434" y="8577953"/>
            <a:ext cx="2950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900" dirty="0">
                <a:solidFill>
                  <a:srgbClr val="FFFFFF"/>
                </a:solidFill>
              </a:rPr>
              <a:t>Foto: 05-24-08 @ Bart </a:t>
            </a:r>
            <a:r>
              <a:rPr lang="de-DE" sz="900" dirty="0" err="1">
                <a:solidFill>
                  <a:srgbClr val="FFFFFF"/>
                </a:solidFill>
              </a:rPr>
              <a:t>Coenders</a:t>
            </a:r>
            <a:endParaRPr lang="de-DE" sz="900" dirty="0">
              <a:solidFill>
                <a:srgbClr val="FFFFFF"/>
              </a:solidFill>
            </a:endParaRPr>
          </a:p>
          <a:p>
            <a:pPr algn="r"/>
            <a:endParaRPr lang="de-DE" sz="9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48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Neuartige Sanitärsysteme – auf der Suche nach Ressourcen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957943" y="1491341"/>
            <a:ext cx="89589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2000" dirty="0"/>
              <a:t>Nutzbarmachung über getrennte Erfassung der Schmutzfrachten - wie in der Abfallwirtschaft …</a:t>
            </a:r>
          </a:p>
          <a:p>
            <a:pPr algn="l"/>
            <a:r>
              <a:rPr lang="de-DE" sz="2000" dirty="0"/>
              <a:t>Doppelte Ableitung in Gebäuden getrennt nach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368" y="3167700"/>
            <a:ext cx="8938806" cy="483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1172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Neuartige Sanitärsysteme – auf der Suche nach Ressourcen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914400" y="1034110"/>
            <a:ext cx="10254343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2000" b="1" dirty="0"/>
              <a:t>Schwarzwasser</a:t>
            </a:r>
            <a:r>
              <a:rPr lang="de-DE" sz="2000" dirty="0"/>
              <a:t>, 25-30% des Gesamtabwassers, enthält die größte Verschmutzung. </a:t>
            </a:r>
          </a:p>
          <a:p>
            <a:pPr algn="l"/>
            <a:r>
              <a:rPr lang="de-DE" sz="2000" dirty="0"/>
              <a:t>Schwarzwasser besteht zu 95 % aus Spülwasser, die Verschmutzung stammt aus den Fäkalien.</a:t>
            </a:r>
          </a:p>
          <a:p>
            <a:pPr algn="l"/>
            <a:r>
              <a:rPr lang="de-DE" sz="2000" dirty="0"/>
              <a:t>Fäkalien haben am Gesamtstrom des häuslichen Schmutzwassers einen Volumenanteil von ca. 1,2 %.</a:t>
            </a:r>
            <a:br>
              <a:rPr lang="de-DE" sz="2000" dirty="0"/>
            </a:br>
            <a:r>
              <a:rPr lang="de-DE" sz="2000" dirty="0"/>
              <a:t>Die Fäkalien können durch moderne Toiletten (Trenntoiletten, Vakuumtoiletten, Trockentoiletten) gesondert gesammelt und genutzt werden (siehe Infoseiten Trockentrenntoiletten).</a:t>
            </a:r>
          </a:p>
          <a:p>
            <a:pPr algn="l"/>
            <a:endParaRPr lang="de-DE" sz="2000" dirty="0"/>
          </a:p>
          <a:p>
            <a:pPr algn="l"/>
            <a:r>
              <a:rPr lang="de-DE" sz="2000" dirty="0"/>
              <a:t>Das verbleibende </a:t>
            </a:r>
            <a:r>
              <a:rPr lang="de-DE" sz="2000" b="1" dirty="0"/>
              <a:t>Grauwasser</a:t>
            </a:r>
            <a:r>
              <a:rPr lang="de-DE" sz="2000" dirty="0"/>
              <a:t> ist nährstoffarm, organisch gering verschmutzt und weitgehend frei von Fäkalkeimen und Arzneimittelresten. Die Reinigung von Grauwasser ist einfach, mit geringem Aufwand zu hoher Qualität möglich.</a:t>
            </a:r>
          </a:p>
          <a:p>
            <a:pPr algn="l"/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8870" y="4794817"/>
            <a:ext cx="4052774" cy="4052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919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589212" y="2976565"/>
            <a:ext cx="7757961" cy="2703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17001" tIns="58499" rIns="117001" bIns="58499">
            <a:spAutoFit/>
          </a:bodyPr>
          <a:lstStyle>
            <a:lvl1pPr marL="438150" indent="-438150" algn="l" defTabSz="1169988">
              <a:defRPr>
                <a:solidFill>
                  <a:schemeClr val="tx1"/>
                </a:solidFill>
                <a:latin typeface="Arial" charset="0"/>
              </a:defRPr>
            </a:lvl1pPr>
            <a:lvl2pPr marL="1023938" indent="-438150" algn="l" defTabSz="1169988">
              <a:defRPr>
                <a:solidFill>
                  <a:schemeClr val="tx1"/>
                </a:solidFill>
                <a:latin typeface="Arial" charset="0"/>
              </a:defRPr>
            </a:lvl2pPr>
            <a:lvl3pPr marL="1609725" indent="-439738" algn="l" defTabSz="1169988">
              <a:defRPr>
                <a:solidFill>
                  <a:schemeClr val="tx1"/>
                </a:solidFill>
                <a:latin typeface="Arial" charset="0"/>
              </a:defRPr>
            </a:lvl3pPr>
            <a:lvl4pPr marL="2193925" indent="-438150" algn="l" defTabSz="1169988">
              <a:defRPr>
                <a:solidFill>
                  <a:schemeClr val="tx1"/>
                </a:solidFill>
                <a:latin typeface="Arial" charset="0"/>
              </a:defRPr>
            </a:lvl4pPr>
            <a:lvl5pPr marL="2779713" indent="-439738" algn="l" defTabSz="1169988">
              <a:defRPr>
                <a:solidFill>
                  <a:schemeClr val="tx1"/>
                </a:solidFill>
                <a:latin typeface="Arial" charset="0"/>
              </a:defRPr>
            </a:lvl5pPr>
            <a:lvl6pPr marL="3236913" indent="-439738" defTabSz="1169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694113" indent="-439738" defTabSz="1169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4151313" indent="-439738" defTabSz="1169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608513" indent="-439738" defTabSz="1169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/>
            </a:pPr>
            <a:r>
              <a:rPr lang="de-DE" sz="2400" dirty="0" smtClean="0">
                <a:solidFill>
                  <a:schemeClr val="bg1"/>
                </a:solidFill>
              </a:rPr>
              <a:t>Kurze Vorstellung </a:t>
            </a:r>
            <a:r>
              <a:rPr lang="de-DE" sz="2400" dirty="0">
                <a:solidFill>
                  <a:schemeClr val="bg1"/>
                </a:solidFill>
              </a:rPr>
              <a:t>der </a:t>
            </a:r>
            <a:r>
              <a:rPr lang="de-DE" sz="2400" dirty="0" smtClean="0">
                <a:solidFill>
                  <a:schemeClr val="bg1"/>
                </a:solidFill>
              </a:rPr>
              <a:t>Ingenieurgesellschaft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de-DE" sz="2400" dirty="0" smtClean="0">
                <a:solidFill>
                  <a:schemeClr val="bg1"/>
                </a:solidFill>
              </a:rPr>
              <a:t>Ansprechpartnerin</a:t>
            </a:r>
            <a:endParaRPr lang="de-DE" sz="2400" dirty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de-DE" sz="2400" dirty="0" smtClean="0">
                <a:solidFill>
                  <a:schemeClr val="bg1"/>
                </a:solidFill>
              </a:rPr>
              <a:t>Neuartige Sanitärsysteme NASS</a:t>
            </a:r>
            <a:endParaRPr lang="de-DE" sz="2400" dirty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de-DE" sz="2400" dirty="0" smtClean="0">
                <a:solidFill>
                  <a:schemeClr val="bg1"/>
                </a:solidFill>
              </a:rPr>
              <a:t>Das Forschungsprojekt </a:t>
            </a:r>
            <a:r>
              <a:rPr lang="de-DE" sz="2400" dirty="0" err="1" smtClean="0">
                <a:solidFill>
                  <a:schemeClr val="bg1"/>
                </a:solidFill>
              </a:rPr>
              <a:t>EVaSENS</a:t>
            </a:r>
            <a:endParaRPr lang="de-DE" sz="2400" dirty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de-DE" sz="2400" dirty="0" smtClean="0">
                <a:solidFill>
                  <a:schemeClr val="bg1"/>
                </a:solidFill>
              </a:rPr>
              <a:t>Aktueller Stand und Ausblick</a:t>
            </a:r>
            <a:endParaRPr lang="de-DE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Neuartige Sanitärsysteme – auf der Suche nach Ressourcen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892632" y="1186518"/>
            <a:ext cx="106135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2000" dirty="0"/>
              <a:t>Energie aus Abwasser – aktuell  Abwasserwärmetauscher im </a:t>
            </a:r>
            <a:r>
              <a:rPr lang="de-DE" sz="2000" dirty="0" smtClean="0"/>
              <a:t>Kanal</a:t>
            </a:r>
          </a:p>
          <a:p>
            <a:pPr algn="l"/>
            <a:endParaRPr lang="de-DE" sz="2000" dirty="0"/>
          </a:p>
          <a:p>
            <a:pPr algn="l"/>
            <a:r>
              <a:rPr lang="de-DE" sz="2000" dirty="0" smtClean="0"/>
              <a:t>Neue Idee </a:t>
            </a:r>
            <a:r>
              <a:rPr lang="de-DE" sz="2000" dirty="0" smtClean="0">
                <a:sym typeface="Wingdings" panose="05000000000000000000" pitchFamily="2" charset="2"/>
              </a:rPr>
              <a:t> Kanal als Nahwärmenetz  Optimierung = Schwarzwasser freier Kanal</a:t>
            </a:r>
            <a:endParaRPr lang="de-DE" sz="2000" dirty="0"/>
          </a:p>
          <a:p>
            <a:pPr algn="l"/>
            <a:endParaRPr lang="de-DE" sz="2000" dirty="0"/>
          </a:p>
        </p:txBody>
      </p:sp>
      <p:pic>
        <p:nvPicPr>
          <p:cNvPr id="4" name="Grafik 3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792" y="3358374"/>
            <a:ext cx="4676125" cy="2911832"/>
          </a:xfrm>
          <a:prstGeom prst="rect">
            <a:avLst/>
          </a:prstGeom>
        </p:spPr>
      </p:pic>
      <p:pic>
        <p:nvPicPr>
          <p:cNvPr id="5" name="Grafik 4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3714" y="3445462"/>
            <a:ext cx="4288972" cy="2792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5549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Neuartige Sanitärsysteme – auf der Suche nach Ressourcen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925286" y="1360698"/>
            <a:ext cx="10363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dirty="0"/>
              <a:t>Verbesserung der Wertschöpfungsmöglichkeiten des ländlichen Raums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dirty="0"/>
              <a:t>Gewinnung regenerativer Energie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dirty="0"/>
              <a:t>Schonung der Ressource Phosphor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dirty="0"/>
              <a:t>Energieersparnis durch Nutzung des Stickstoffs aus dem </a:t>
            </a:r>
            <a:r>
              <a:rPr lang="de-DE" sz="2000" dirty="0" smtClean="0"/>
              <a:t>Abwasser</a:t>
            </a:r>
            <a:br>
              <a:rPr lang="de-DE" sz="2000" dirty="0" smtClean="0"/>
            </a:br>
            <a:r>
              <a:rPr lang="de-DE" sz="2000" dirty="0" smtClean="0"/>
              <a:t>anstelle </a:t>
            </a:r>
            <a:r>
              <a:rPr lang="de-DE" sz="2000" dirty="0"/>
              <a:t>von energieintensiver Erzeugung aus Luftstickstoff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dirty="0"/>
              <a:t>Einsparung von Trinkwasser für die Toilettenspülung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dirty="0"/>
              <a:t>Energetische Nutzungsmöglichkeiten von Küchenabfällen ohne Sammlung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dirty="0"/>
              <a:t>Maximale Gewässerentlastung, da der Großteil der organischen Fracht und</a:t>
            </a:r>
            <a:br>
              <a:rPr lang="de-DE" sz="2000" dirty="0"/>
            </a:br>
            <a:r>
              <a:rPr lang="de-DE" sz="2000" dirty="0"/>
              <a:t>der Nährstoffe nicht ins Abwasser sondern in die Biogasanlage etc. gelangt.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dirty="0"/>
              <a:t>Entwässerungstechnik mit hoher Flexibilität und kurzen Abschreibungszeiten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dirty="0"/>
              <a:t>ermöglicht die Reaktion auf Einwohnerentwicklung und eine</a:t>
            </a:r>
            <a:br>
              <a:rPr lang="de-DE" sz="2000" dirty="0"/>
            </a:br>
            <a:r>
              <a:rPr lang="de-DE" sz="2000" dirty="0"/>
              <a:t>Systeminnovation.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3147" y="5142319"/>
            <a:ext cx="9248024" cy="343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5983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586209" y="2976565"/>
            <a:ext cx="6678976" cy="2703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17001" tIns="58499" rIns="117001" bIns="58499">
            <a:spAutoFit/>
          </a:bodyPr>
          <a:lstStyle>
            <a:lvl1pPr marL="438150" indent="-438150" algn="l" defTabSz="1169988">
              <a:defRPr>
                <a:solidFill>
                  <a:schemeClr val="tx1"/>
                </a:solidFill>
                <a:latin typeface="Arial" charset="0"/>
              </a:defRPr>
            </a:lvl1pPr>
            <a:lvl2pPr marL="1023938" indent="-438150" algn="l" defTabSz="1169988">
              <a:defRPr>
                <a:solidFill>
                  <a:schemeClr val="tx1"/>
                </a:solidFill>
                <a:latin typeface="Arial" charset="0"/>
              </a:defRPr>
            </a:lvl2pPr>
            <a:lvl3pPr marL="1609725" indent="-439738" algn="l" defTabSz="1169988">
              <a:defRPr>
                <a:solidFill>
                  <a:schemeClr val="tx1"/>
                </a:solidFill>
                <a:latin typeface="Arial" charset="0"/>
              </a:defRPr>
            </a:lvl3pPr>
            <a:lvl4pPr marL="2193925" indent="-438150" algn="l" defTabSz="1169988">
              <a:defRPr>
                <a:solidFill>
                  <a:schemeClr val="tx1"/>
                </a:solidFill>
                <a:latin typeface="Arial" charset="0"/>
              </a:defRPr>
            </a:lvl4pPr>
            <a:lvl5pPr marL="2779713" indent="-439738" algn="l" defTabSz="1169988">
              <a:defRPr>
                <a:solidFill>
                  <a:schemeClr val="tx1"/>
                </a:solidFill>
                <a:latin typeface="Arial" charset="0"/>
              </a:defRPr>
            </a:lvl5pPr>
            <a:lvl6pPr marL="3236913" indent="-439738" defTabSz="1169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694113" indent="-439738" defTabSz="1169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4151313" indent="-439738" defTabSz="1169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608513" indent="-439738" defTabSz="1169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/>
            </a:pPr>
            <a:r>
              <a:rPr lang="de-DE" sz="2400" dirty="0">
                <a:solidFill>
                  <a:schemeClr val="bg1"/>
                </a:solidFill>
              </a:rPr>
              <a:t>Kurze Vorstellung der Ingenieurgesellschaft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de-DE" sz="2400" dirty="0">
                <a:solidFill>
                  <a:schemeClr val="bg1"/>
                </a:solidFill>
              </a:rPr>
              <a:t>Ansprechpartnerin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de-DE" sz="2400" dirty="0" smtClean="0">
                <a:solidFill>
                  <a:schemeClr val="bg1"/>
                </a:solidFill>
              </a:rPr>
              <a:t>Neuartige Sanitärsysteme NASS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de-DE" sz="2400" b="1" dirty="0" smtClean="0">
                <a:solidFill>
                  <a:srgbClr val="2F765A"/>
                </a:solidFill>
              </a:rPr>
              <a:t>Das </a:t>
            </a:r>
            <a:r>
              <a:rPr lang="de-DE" sz="2400" b="1" dirty="0">
                <a:solidFill>
                  <a:srgbClr val="2F765A"/>
                </a:solidFill>
              </a:rPr>
              <a:t>Forschungsprojekt </a:t>
            </a:r>
            <a:r>
              <a:rPr lang="de-DE" sz="2400" b="1" dirty="0" err="1" smtClean="0">
                <a:solidFill>
                  <a:srgbClr val="2F765A"/>
                </a:solidFill>
              </a:rPr>
              <a:t>EVaSENS</a:t>
            </a:r>
            <a:endParaRPr lang="de-DE" sz="2400" b="1" dirty="0">
              <a:solidFill>
                <a:srgbClr val="2F765A"/>
              </a:solidFill>
            </a:endParaRP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de-DE" sz="2400" dirty="0">
                <a:solidFill>
                  <a:schemeClr val="bg1"/>
                </a:solidFill>
              </a:rPr>
              <a:t>Aktueller Stand und Ausblick</a:t>
            </a:r>
          </a:p>
        </p:txBody>
      </p:sp>
    </p:spTree>
    <p:extLst>
      <p:ext uri="{BB962C8B-B14F-4D97-AF65-F5344CB8AC3E}">
        <p14:creationId xmlns:p14="http://schemas.microsoft.com/office/powerpoint/2010/main" val="104269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Das Forschungsprojekt </a:t>
            </a:r>
            <a:r>
              <a:rPr lang="de-DE" dirty="0" err="1" smtClean="0"/>
              <a:t>EVaSENS</a:t>
            </a:r>
            <a:endParaRPr lang="de-DE" dirty="0"/>
          </a:p>
        </p:txBody>
      </p:sp>
      <p:sp>
        <p:nvSpPr>
          <p:cNvPr id="5" name="AutoShape 4" descr="data:image/jpeg;base64,/9j/4AAQSkZJRgABAQAAAQABAAD/2wCEAAkGBhQQDxUUDxQWFBQVFBcWFBcVGBgXFhQUFBUXHBgUFBQXHCYfFxwjHhcVHy8gJScpLCwtGR4xNTAqNSYsLCkBCQoKDgwOFw8PGjUkHSAyNSkqNTYpMC0sLCwpMDUsMjUpKSwwKTA1LykuKiwpKjUsKSkpLCk1LCwsKSwsLikpKf/AABEIAEgAkAMBIgACEQEDEQH/xAAcAAEAAgMBAQEAAAAAAAAAAAAABQcDBAYBAgj/xAA5EAACAQMBBAcGBAUFAAAAAAABAgMABBESBSExUQYTF0FSYZIVIjJTcdEHFCOBQmJyc7IzNJGhsf/EABgBAQADAQAAAAAAAAAAAAAAAAABAgME/8QAKREAAgECBQMCBwAAAAAAAAAAAAECERIDEyExUQQU8CPRIjJBQmGh4f/aAAwDAQACEQMRAD8At2aYsfLuFY6UrEyFKVyG3ekEpv47e1bdEOsuMYyw49WM+WB9WHKhSc1BanX0qtR0hv2KQFik9xOWUaRmGEbscOBOT9F/mqyqFcPFU60WwpSlDUUpSgFKUoBSlKAUpSgFZIZip8u+sdKAUpSgNPbG0RbW8kxGerQtjme4f84qtuj9xJFcRs6kyXAe4nbB3QgMV/bIZyP6B3VahGeNNI5eXDu5VDSaaf1MJ4blJSrscnfMtxFiCVVldD1Lqw1b+Ok8cHGDjzr46JS3E93NJK8ghiAgRW3a2TALlee4sTzauVvBcyvJdLFIsk0n5e3AUgxL3keHdhc+b8qtLZ9u0cMaOxdlRVZjxYgbzVMPDy1SpnCWbOu1P3wQ209tTRyuEVWWNwdO8Fo/yrSHJwcHUMDHeMVv7O2q0s00ZTSImCg6gS2Sd5TioOAQe8HyqSzTNaHWc4nSl9EZeIBpJI10gt8MixtkEqPeHWcP5W5VltOkLlo0kVdTuy5UnACzSodxH8KohP8AUOFT+a8zQEJszb0kssaPEE1wLKTr4a11YVSAWA3KTjcax3nSOSPrv0QRGwCnUQCDIULOSAFAxnieNT+aZoDm7rpPJFktEGGtRhSSyKYVkJYgEHA63BG4lQBxrIOksm8dSAwiV9JZshmEXxe7uXMhGeOUbdy6HNeZoDnTeXM35iOLCSRzAKx3aozx0krjAIK547jw3Zn4A2ldeC2kaiOBbG8jyzmvulAKUpQCvNVGO6qS27t+4N1L+tIAJGUBWIACsQMAHyqNW6IwxsZYSTaLt1DmKahzFUlE161s1wsspiWQRk9Yc6yBgac5x7w3+dfO2Jry0mMU80iuACQJSRhhkbwam2Rz94kq2su/X5/901DmKoP29cfPl9bfet6We7TrRLcNG8QUlHlIdteMBBn3jggnypbIhdcn9pd2ocxTUOdUH7duPny+tvvUzYWN/PEskczHXrEamfEkhj+IIhbLEUtkTHrVLaLLj1DmKahzFUH7euPny+tvvT29cfPl9bfelsivfx4L81DmKahzFUH7euPny+tvvWzs++u55FjhllZ24DrCOAySSTgADJJNLZErrovS0vPUOYpqHMVR+0rq6gYBrktkZBjn6wccbyrbjkd9aft24+fL62+9LZB9dFaOJfmocxTUOYqg/b1x8+X1t96e3rj58vrb70tkR38eC/Aw517VG7K6QXAnj/WkP6iggsSCCwBBBNXgh3D6Co1TozpwcdYqbS2PX4H6VQW2/wDdTf3ZP8zV+kVVO2Pw8umuJGjCsrOzA6gPiOcEH60TSlVmPWQlOKtVT76M7dt4LWKO4bKNJM8ijewZGgaLKjxGMjPImtu22vHJcC4Nwqym0g1DrBGGfrD1qu5VvhAB0gZOahOzi88C+sU7OLzwL6xV8yPJyrOSSs2/Bu7X28sMVwLORFL38hHV6cmExDBU43KWHd3is3SHbKyfnczpIssMBhAYNvDJkAdzD38jkajOzi88C+sV72cXngX1imZHkPOdfhflfc3umW2o54p1WRHC3cZhC43RdQQ5XA4auPnW10X2nElta65bZBG9x1xkOJ41kIwYMbwxGeHlUN2cXngX1inZxeeBfWKZkeR6111vlakjDdQLsuSMTB9cDFUeRdSzCYEKsOnIOkZ1535wK2b++tQXdpInSWexfQp1N1US4k1JjdxORx3edQvZxeeBfWKdnF54F9YpmR5Hq0+Tzxk7fbdjF2rloTphvNEgkWUtrQmJWGgBQD8KnmR3VzXR7a4N3I1zJgzwzRNK3BXljKh20jcM4zgVsdnF54F9Yp2cXngX1imZHkiSxm62vkkoriC2kiKtbrKtnciQwkMhl0kQ5JyCxwP3r6s9to9pqlmjwYbn8zG2OsmuHz1Thce9/Bgj4dJ4VF9nF54F9Yp2cXngX1imZHklZy2h54iRv7iE20rLLETJbWSIgOZNcOkSZXHu4I/esv4h3S6JI3kjeQXrGJUxqih6vDK2B7uWxuPEjNRQ/Dm98C+sVkuegV/K7PIAzscsxcZJPeaZkeQ1iuLVj1/vuc5s3/Xi/uJ/mK/QEfwj6D/yqm2b+HV2Joy6qqh1YnUDuUg8B9KtpBgAeVUbTlodXR4coJ3KhlmhKny7jWOlKs1RncxSlKgClKUApSlAKUpQClKUApSlCBSlKAVkhhLHy7zXlKlKpKP/2Q=="/>
          <p:cNvSpPr>
            <a:spLocks noChangeAspect="1" noChangeArrowheads="1"/>
          </p:cNvSpPr>
          <p:nvPr/>
        </p:nvSpPr>
        <p:spPr bwMode="auto">
          <a:xfrm>
            <a:off x="155575" y="-327025"/>
            <a:ext cx="13716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" name="AutoShape 6" descr="data:image/jpeg;base64,/9j/4AAQSkZJRgABAQAAAQABAAD/2wCEAAkGBhQQDxUUDxQWFBQVFBcWFBcVGBgXFhQUFBUXHBgUFBQXHCYfFxwjHhcVHy8gJScpLCwtGR4xNTAqNSYsLCkBCQoKDgwOFw8PGjUkHSAyNSkqNTYpMC0sLCwpMDUsMjUpKSwwKTA1LykuKiwpKjUsKSkpLCk1LCwsKSwsLikpKf/AABEIAEgAkAMBIgACEQEDEQH/xAAcAAEAAgMBAQEAAAAAAAAAAAAABQcDBAYBAgj/xAA5EAACAQMBBAcGBAUFAAAAAAABAgMABBESBSExUQYTF0FSYZIVIjJTcdEHFCOBQmJyc7IzNJGhsf/EABgBAQADAQAAAAAAAAAAAAAAAAABAgME/8QAKREAAgECBQMCBwAAAAAAAAAAAAECERIDEyExUQQU8CPRIjJBQmGh4f/aAAwDAQACEQMRAD8At2aYsfLuFY6UrEyFKVyG3ekEpv47e1bdEOsuMYyw49WM+WB9WHKhSc1BanX0qtR0hv2KQFik9xOWUaRmGEbscOBOT9F/mqyqFcPFU60WwpSlDUUpSgFKUoBSlKAUpSgFZIZip8u+sdKAUpSgNPbG0RbW8kxGerQtjme4f84qtuj9xJFcRs6kyXAe4nbB3QgMV/bIZyP6B3VahGeNNI5eXDu5VDSaaf1MJ4blJSrscnfMtxFiCVVldD1Lqw1b+Ok8cHGDjzr46JS3E93NJK8ghiAgRW3a2TALlee4sTzauVvBcyvJdLFIsk0n5e3AUgxL3keHdhc+b8qtLZ9u0cMaOxdlRVZjxYgbzVMPDy1SpnCWbOu1P3wQ209tTRyuEVWWNwdO8Fo/yrSHJwcHUMDHeMVv7O2q0s00ZTSImCg6gS2Sd5TioOAQe8HyqSzTNaHWc4nSl9EZeIBpJI10gt8MixtkEqPeHWcP5W5VltOkLlo0kVdTuy5UnACzSodxH8KohP8AUOFT+a8zQEJszb0kssaPEE1wLKTr4a11YVSAWA3KTjcax3nSOSPrv0QRGwCnUQCDIULOSAFAxnieNT+aZoDm7rpPJFktEGGtRhSSyKYVkJYgEHA63BG4lQBxrIOksm8dSAwiV9JZshmEXxe7uXMhGeOUbdy6HNeZoDnTeXM35iOLCSRzAKx3aozx0krjAIK547jw3Zn4A2ldeC2kaiOBbG8jyzmvulAKUpQCvNVGO6qS27t+4N1L+tIAJGUBWIACsQMAHyqNW6IwxsZYSTaLt1DmKahzFUlE161s1wsspiWQRk9Yc6yBgac5x7w3+dfO2Jry0mMU80iuACQJSRhhkbwam2Rz94kq2su/X5/901DmKoP29cfPl9bfet6We7TrRLcNG8QUlHlIdteMBBn3jggnypbIhdcn9pd2ocxTUOdUH7duPny+tvvUzYWN/PEskczHXrEamfEkhj+IIhbLEUtkTHrVLaLLj1DmKahzFUH7euPny+tvvT29cfPl9bfelsivfx4L81DmKahzFUH7euPny+tvvWzs++u55FjhllZ24DrCOAySSTgADJJNLZErrovS0vPUOYpqHMVR+0rq6gYBrktkZBjn6wccbyrbjkd9aft24+fL62+9LZB9dFaOJfmocxTUOYqg/b1x8+X1t96e3rj58vrb70tkR38eC/Aw517VG7K6QXAnj/WkP6iggsSCCwBBBNXgh3D6Co1TozpwcdYqbS2PX4H6VQW2/wDdTf3ZP8zV+kVVO2Pw8umuJGjCsrOzA6gPiOcEH60TSlVmPWQlOKtVT76M7dt4LWKO4bKNJM8ijewZGgaLKjxGMjPImtu22vHJcC4Nwqym0g1DrBGGfrD1qu5VvhAB0gZOahOzi88C+sU7OLzwL6xV8yPJyrOSSs2/Bu7X28sMVwLORFL38hHV6cmExDBU43KWHd3is3SHbKyfnczpIssMBhAYNvDJkAdzD38jkajOzi88C+sV72cXngX1imZHkPOdfhflfc3umW2o54p1WRHC3cZhC43RdQQ5XA4auPnW10X2nElta65bZBG9x1xkOJ41kIwYMbwxGeHlUN2cXngX1inZxeeBfWKZkeR6111vlakjDdQLsuSMTB9cDFUeRdSzCYEKsOnIOkZ1535wK2b++tQXdpInSWexfQp1N1US4k1JjdxORx3edQvZxeeBfWKdnF54F9YpmR5Hq0+Tzxk7fbdjF2rloTphvNEgkWUtrQmJWGgBQD8KnmR3VzXR7a4N3I1zJgzwzRNK3BXljKh20jcM4zgVsdnF54F9Yp2cXngX1imZHkiSxm62vkkoriC2kiKtbrKtnciQwkMhl0kQ5JyCxwP3r6s9to9pqlmjwYbn8zG2OsmuHz1Thce9/Bgj4dJ4VF9nF54F9Yp2cXngX1imZHklZy2h54iRv7iE20rLLETJbWSIgOZNcOkSZXHu4I/esv4h3S6JI3kjeQXrGJUxqih6vDK2B7uWxuPEjNRQ/Dm98C+sVkuegV/K7PIAzscsxcZJPeaZkeQ1iuLVj1/vuc5s3/Xi/uJ/mK/QEfwj6D/yqm2b+HV2Joy6qqh1YnUDuUg8B9KtpBgAeVUbTlodXR4coJ3KhlmhKny7jWOlKs1RncxSlKgClKUApSlAKUpQClKUApSlCBSlKAVkhhLHy7zXlKlKpKP/2Q=="/>
          <p:cNvSpPr>
            <a:spLocks noChangeAspect="1" noChangeArrowheads="1"/>
          </p:cNvSpPr>
          <p:nvPr/>
        </p:nvSpPr>
        <p:spPr bwMode="auto">
          <a:xfrm>
            <a:off x="307975" y="-174625"/>
            <a:ext cx="13716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7" name="AutoShape 10" descr="data:image/jpeg;base64,/9j/4AAQSkZJRgABAQAAAQABAAD/2wCEAAkGBw0MDA0NDA4NDQ0MDQ0NDAwMDQ8NDg0MFBEWFhQRFBQYHCghGBolGxQUIT0hJSkrLi4uFx8zODMtNygtMisBCgoKDg0OGhAQGDEmICUsLCwvMjQrLCw0LCwsLCwsLCw0LCwtLCwsLCwsLywsLCwsLCwsLCwsLCwsLCwsLCwsLP/AABEIAJ8BPgMBEQACEQEDEQH/xAAbAAEAAQUBAAAAAAAAAAAAAAAABQEDBAYHAv/EAEUQAAEDAgIHBQYDBQUIAwAAAAEAAgMEEQUSBhMhMVGT0RUWUlORBxQiQWFxMoHBI3JzocI1NkSCtCRCYmOSsbLxMzRD/8QAGgEBAAMBAQEAAAAAAAAAAAAAAAEEBQIDBv/EAC4RAQACAQIFAwQCAgIDAAAAAAABAgMEERITFDFRFSFSBTNBgSIyIzRh8CRDcf/aAAwDAQACEQMRAD8A7FNMXE7dm4ALmZQtIgQEBAQEBAQEBAQEBAQEBAQEBAQEBAQEBAQEBAQEBAQEBAQEBAQZEFQRsdtHy4puljogQEBAQEBAQESIgQEBAQEBAQEBAQEBAQEBAQEBAQEBAQEBAQEBAQEBAQEBAQEBAQEEHjGllDQzinne/WENc7IwvEbXbi4/bbYXNk2Vsmqx47cNpZGNY/S0EUctQ82mNomxtzufsuSBwsRt+oTZ3l1FMcRNnqLHqR9Ea8SWpg0lzy0hwINsuXxX2WTYjPSaczf2W8B0ipcREnuzn3iy52SMLHAHceFth9EmDDqKZd+FLI9xECAgICAgICAgICAgICAgICAgICAgICAgICAgICAgICAgIMbEq1lLBLUSn4IWOeeJtuA+pOz80cZLxSs2lxyjw6rxesErmuLaqotNONrIhvcL/Kzd1/opnJWvtMsCuO+fJxeXvTLEjV1xjjDtVTWpaZhvmIabE24k/oprMT2daq83ycMfj2ZmlUhoqOkwlpu6Noqa0g3HvD7kR/YXv6KY8utRbl0jFH/2W0ezDCDDTPq37HVVhGOEDSbH8zf8gFzZd+n4eGvFP5bqoaQiBAQEBAQEBAQEBAQEBAQEBAQEBAQEBAQEBAQEBAQEBAQEHOfanjNzHQRnYMs1RbjtyMP/AJf9K6rDJ+o5v/XC/wCzmjFPT62RxEle4mCI3BMMNwX2+pdv+yo6+u9Yl39PpwRvP5bfLCx5aXsa8scHMLmhxa4biL7lm1yWr2loTSs/hpeP6EPqK1s0UpMdTNmqtY4Z4gTdzmk7xbYB8tm8LS02r4v427s7PoZtfiifae7acI0jw6ol90pJQXRNyxtDXBjmNFrMcfxWCubLmLUYpngrL3W6T0FPUillmDZiWgjK4tYXDYHOGxu8eqbJtqcdbcEz7phHuIF0BAQEBAQEBAQEBAQEBAQEBAQUzC9ri/C4v6IKoCAgICAgICAgICAgxcUr46SnlqJfwQsLiL2zHcGj6kkD80hxlyRjpNpcYw+mmxfEQ1x+OplMkzx/uR73EfYbB+S77Pn6ROfL7p1ukUfbkLo7CjgtQ07W7Q2EjLnHG7tv2XhqMfHjmFmuo/zxt27OkLClsqEA7CAQdhBFwQkexMbtBosGbhVdW1rwRS0MZkpgTbWyyizIwfpcj0W7gycykSyYw8jJa89o7NbwOjlxXEmNeSXTSmaofwjBu8/oPuF79oVMNbZsrt4Ftg3DYuH0URtDW6nE61uP09I1jDRvoJ5n3mAJc2WIGXLkvdpdly5rEPJuLWJKPpcbnpJ629LrKV2Oe7yVJqGscx85hjZkiynOA5wvct+l0ElpBpQaSc00EMdRNHTmqnbJVspMsOYhrWZmnO91nWGwbNpQTWHVjKqngqYrmOphinjJFjq5GBzbj5GxCDXMa0umpX1+Sh10GF6l9VOatsZMT4w86tmQ3eLn4SQN3xbdgSukOKTUkbJIIaaYOzZ/eq4UIaAARlJY7MTt4WsgisWx+rkosKq8Oga5tfNROe2aoEDgyXKWwn9m8EOuQXC2W2y99gSsmNZa6ajMW2HD2V5k1n4s0krNVly/8q+a/wA9yCPk0sd2dhlbHSGR+KS08TKYVAaYnTRvcCXlm0AsAOwbCT8rEPWLaTS0r4IBTQuq30zqqoikrmwRQxtIBa2UsOscXGwGUXsSbIJnCcQjraWnqob6uphjmYHbHBrmg2P1G5EILG9K5qWSubFQ6+PDYYaiomNUIQYXsLiGNyG7xbduPEIlmY5pD7t7qyCOOeatDnQtnqG0kTYmsDnPfIWutvaLAG5KCJxbSepmw+gq8Oib/tGIQU87H1DWFjhU6p8F9W4ODnNc3OLWFiL3QZ+MaVe5urmOpnvfSU9FNC1slven1EphbGDk+G0mVt9v4r2Ftoe6DSmOd5+ANijwuDE55hLn1QkL/wBllDfiIEbzmuPls27A84RpHNPNTsqqP3RldC+aik95bOXhoa4slblGrflcDYFw3i+zaF7D8amq5qyIUurgpJammdUuqATJLHaxZHl3EHeTsItt3oI32eYwamlp6eOPPFSUsLaisMmwVh2+7hlviIYQ4m4tmaLG+wIWjo5xNGHNeavWRXAbJrm1zdRrJ3u2ARECf4hYEHLtBDVI6SoQogICAgICAgICAgINf04wievoTFTEaxsjJNW5wYJQL/Dc7Adt9uzYphV1eK2THtVEaJ6ITUtJVmYiKrqonwRlrg/URkeJuy5Nr24BJlX02ktSk795YOh2hNTBWNnrmMaynOaFokZJrJR+F2w7AN+2xvbYpmXnptFat+K8dkxTUmMw18jS+KWgfM+TXzua50cRcTlADg4EA2t+FVcmlx39+yxWM9Lz8UNUe0E+8PigpBM3WmOF2uLXS/FZpy5Tv/VePp8eXjP1CePhrDZNI8KbiNN7mZo4qgOjmawPDi2RrTcFu8ts4/yK9tPitimYnstZ8cZq8O+0vOhuiwwtsrnvbLPMQC9rSA2Mbmi/12+nBWZndGl0vJ337tkULaIq8LldidLXRPjDYqaeknika4udHJJG/Mwg7HAxjfcbUSxqrR58kU8etaDNi8GJA5TsZHNDJqz9TqiL/VB4xzR2SWsFbS+5GV0Appo8QpnVMTmNcXMc3K4FrgXH7goJ+ljLIo2OyZmRsa7VM1ceYNAORtzlbwF9gRDXsW0ZkqYsZjErG9rMiZGS0nU5Igwl3HdfYiV7GsDnnq4Kqnkpg6KmmpSKqB0+rEjmEyxWcLPs0jbvugt936iPCqCjhlh94w40TmSyxvdDI6ntbM0EEAgcUFcVwKqlrTV008MWvoW0FSJYXyFsYke8SRWcLO/aPHxXG5B4g0Zeyhwek1rC7Cp6WV78ptKIopGENHyvnB/JBcx/AJJ6qKspjRmZkL6eSPEKY1MD4i4ODgA4FrgRvvtBKCboonRwxMfqg9kbGvEDDHFnA+LIy5ytvewuUQhcU0efUNxcCVje1KaKCMlpOqLYnMLncfxfJEqY1o8+cUUkLqb3ihYYwKyn94p5onMa17XNBBB+EEEHYg9YhgtRPQQQtdSRVMFTT1QMUD2Uhkim1gaIw7MGm3G97oLeMaNyVeIYdWGYMbS//cga0ltVkcJIgOAbJc7eKDzo/ot7pFXwzSNljrHOiibG0s1NDlLWRXPzAc7agrg+AVcc1I6tqYJ48OhkhpBDA6J7y4BplmJcRmytAs2wuSUEjhWGOpxWBzw73qrqKltgRkbJuaeJCCN0a0Zkw18RilYY30rIq6IMIEtVHsZUM4OLfhN94DeCDZrohRAQEBAQEBAQEBAQEBAQEGq+0TGfdKLVRutNV5o2kHa2IW1jvQgf5lMQpa7NwU2jvLR9DIGQ6/FJxeGgb+yb8pKtwsxv5X/mF1LN0tYrvln8LGisM9di8D8xMgnFVPJ88jXBzvyOxv8AmSeznTxbJmif27SuH0IgICAgICAgICAgICAgICAgICAgICAgICAgICAgICAgICAgICDnmn+jlfWVrJadmuiMTIxZ7W6ogm97kbDe9xddRLK1unyZMkTHZf0i0TqG4TSUtGNa6CTWVDGuDTNK5ti8X32JOzgkT7us2ltGGKUSWgGjr8PgfJUNDamoIzNuHGOIbmXGy97nZ9OCiZe2i084q727y2pQuiAgICAgICAgICAgICAgICAgICAgICAgICAgICAgICAgICAgICAgICAgICAgICAgICAgICAgICAgICAgICAgICAgICAgICiZiO4pccR6rnmV8hmHEeqcdfIrccR6px18hmHEeqcdfIpmHEeqcdfIZhxHqnHXyFxxHqnHXyFxxHqnHXyGYcR6px18hmHEeqcdfIZhxHqnHXyGYcR6px18hmHEeqcdfIZhxHqnHXyK5hxHqnHXyKZhxHqnHXyFxxHqnHXyGYcR6px18hccR6pzK+QuOI9U46+QzDiPVOOvkMw4j1TmV8hccR6pzK+RXMOI9U46+RTMOI9U46+QuOI9U46+QuOI9U5lfIrmHEeqcyvkUuOI9U46+QuOI9U5lfIZhxHqnHXyGYcR6px18hccR6px18hccR6px18iq6BSCAgKJnaNxpGmulz6KRsFO1jpnND3OkBLI2G9gACLnZ/7VHFinUTNrT7M/V6ucU8Ne7Ve/mI+KDkjqrHRY1H1DKd/MR8UHJHVOixnqGU7+Yj4oOSOqdFjPUMp38xHxQckdU6LGeoZTv5iXig5I6p0WM9QynfzEfFByR1TosZ6hlO/mI+KDkjqnRYz1DKd/MR8UHJHVOixnqGU7+Yj4oOSOqdFjPUMp38xHxQckdU6LGeoZTv5iPig5I6p0WM9QynfzEfFByR1TosZ6hlO/mI+KDkjqnRYz1DKd/MR8UHJHVOixnqGU7+Yj4oOSOqdFjPUMp38xHxQckdU6LGeoZTv5iPig5I6p0WM9QynfzEfFByR1TosZ6hlO/mI+KDkjqnRYz1DKd/MR8UHJHVOixnqGU7+Yj4oeSOqdFjPUMp38xHxQckdU6LGeoZTv5iPig5I6p0WM9QynfzEfFByR1TosZ6hlO/mI+KDkjqnRYz1DKd/MR8UHJHVOixnqGU7+Yj4oOSOqdFjPUMp38xHxQckdU6LGeoZTv5iPig5I6p0WM9QynfzEfFByR1TosZ6hlO/mI+KDkjqnRYz1DKd/MR8UHJHVOixnqGU7+Yj4oOSOqdFjPUMqo09xEHfAfoYdh9Co6LGn1DK33Q3SHtGAuc0MkjdklY38NyLhzfnYrxrE4MkU39pael1HOrv+Wxq8tCAgo7cfsuL/wBZHIPaP/aR/gQ/qvLQ/a/bC+ofd/TV1cUBAQEBAQEBBI02A18zGyQ0lTJG7a17IXua4cQbbUe1dPktG8VeptHsQjY58lFVNYwFz3OgeGtaNpJNtgRM6bLEbzViyYfUNgZUOhlbBIcrJiwiNx4B35H0RxOO0V4pj2YyPMQEBAQEGW/DKltO2qdDIKZ7sjZy34C69t/3BCPScV4rx7eykuG1DKdlS+GRtPK4tjmLbMc7gD+R9EJxXivFMezFR5iAgICAgICAgICAgICAg6F7Kf8AFfvQ/wBSo6r7lWv9N7S6MrTVEBBR24/ZcX/rI5B7R/7SP8CH9V5aH7X7YX1D7v6aurigIKICAgICAiXYMWra2m0fw1+HazWkUzXaqISnVGF5Oyx2XDdqhu3tkrp6zj7tKxHSbHdS9tQ+oZFI0xvLqZsYIcLEZsotdSz8mo1HD/LsyMUo61ujtHLJVNfSGQZKURAOYCXZfj+e47PqjvJTJ00TNvZSm9n88tJSVTaiJrKhmsndKMjKaO1w4m/xcPltKboroJmlbb9zHdA3U1Ga2lqoq2BgzSFjQyzNxc05iCAhl0PDTjrO8LWFaFtqqeKftKii1rA4xudd0d/9123eERj0cWrE8cPeP6BS0FE6sNVBLG3VkBgcM4e4AZTuO+6bmbQzjpx8S1gehb6ilFbV1MVBSOPwSTWLnj5OAuAATxO1EYtHNq8d52h40h0Nlo6dtZTzx1tG637eHZlBNgSLm4vsuCiM2jmleOs7w2DEP7nU38Rv+oeohbyf6cM9+Dy4ho1hsEJY0545JJJHZWRxgSXefUeqPWcU5NNWsf8ADXcQ9n0jaV1VRVcNc2NpMjYhY7PxZSHG9uGxTup30ExTipbdCaMaNVGKyuZBlZHGAZZ5L5GA7h9SbHYivg01s0+3ZOy6ANljkdhuIU9dLCLyQMAa6/AEOO3Yd9k3WJ0MTE8u28witEdFZMVlqIhIIDTszOzMLiZCSA21xbcUeOn0s5ZmN9tkjX6Avp6J876un94ij1k1Hsu3ZfIHB2124btpR7X0PDTfi9/C7T+zqRtO2aurIKJ8gGrilANnHc1zsw27t103K6Dau97bMPFdBqijw+atmlj/AGMrW6tgzCSJz2sbI19/mXA2tuTdxk0VqY5vM9mpooiAgICAgqgIOheyn/Ffvw/1KjqvuVa/03tLoytNUQEFHbj9iuL/ANZHIPaP/aR/gQ/qvLQ/a/bC+ofd/TV1cUBBRAQEBAQES67jeNVOHaP4bNSuayR3u0RLmB4yGF5Isfq0KG5lzWxaes1aFi2mWI10Dqeola6J5aXNbExhNjcbR9VLNyazJkrwy2jHP7oUP78P/d6hdzf6cfpd0seRorhwBIDzSNcAdjm6t5seO0A/kic8/wDiV/T1oUb6MYoPkGV1hw/2cIaX301v2g9B9Fo5muxLEcsdBT3eNZsbO5p23/4AR+Z2cVKvpNNv/kv2hHaaaVPxWazDkpYSRTQ7tm7O4eI/yGxHnqtROW234hvul8mHNwvDXVcNTNS5YhD7u8Myu1Pw5to+V/5qGjqJxxirxRvH/CEjxylGDV9NhtDWOpyx4llnc10cDni2a973Gw2CbK8Zq8m1aVnZcr/7nU38Rv8AqHpDrJ/pwysTEp0Og1V7auEzZb31Os+Ld8t1/pdHeTi6SNmP7GhIHV7jf3fJECTfLrfi3fK+Xf8AkkvP6bvtbfsztCHUxwbFcrHvi11YXx0/wyPgLPhazgcm5Hrppryr7eZRWiuM4TT1bThtFiMlTIx0bY9a14c3YTcF1vlvR44MuKtv8dZ3SXs0mMuKYxI6PUue/M6HeY361+Zp+t7/AJo9NFbfJknZz+mqGvxaOaa2V2IxyTX2jJrwXX4i11LOi2+fefLbfbKyQVdK93/w6hzYztyiTNdwvuvbKkLn1KLcUT+EhWxzM0Myzgh2WnLAQQREaphYDf6WUPW8WjR/y/77uWqWKICAgICCqAg6F7Kf8V+9D/UqOq+5Vr/Te0ujK01RAQUduK4v/WRyD2j/ANpH+BD+q8tD9r9sL6h939NXVxQEFEBAQEBAQT2K6UzVeH0tBIyMMpXNcJG3zvytc1txuGxxRayaqb44xzHZAoqp2r0nmmwyDDXRxiOBwcJRfO4AmwtuH4kWraqbYox7K4npRNVYdTYe9kbY6YtIkF878rSG3+Q2OKGTVTfFGPbsYVpTPSYfVUDGMdHVh4L3XzRh7cr7cbj0Qxaq1Mc0iO6XoPaPWQU8VPqKV7YY2RtLmuF2tFhcA2vYBNntT6hatYrst4n7QKiqp5YHUtI0TMLC4MJLQfmLneiL66bVmOGGJgOmlTRU5pXxw1dLtyw1Avk+gPD6EI5w6y1K8MxvCuOaaVFZT+6xxQ0dKfxw07bZ/nYnh9gEM2stevDEbQxZ9J5n4VHhZjjEUT82tF85GcuAtu3neji2qtOKMWzOotPKympKWlhbE1tMdrnAu10dnDVvbw+L+QR6V1160isR2XsW9oNTUUzqWCCCjjkBbIYAbuad4HybfjvTZ1l19rV4axshNHdIanC5TLTFtngNljeMzJGi9gfmCLnaOKK2DUWxTvVPye0SZrZPdKOjpJZb55425n7fnaw2/e6jZan6hO38axEonRnSqfDJp5mNZM6pbaTWl1y/MTnuPqT97qXhg1VsUzPfdBj43fEQMzvicdwudpRX/tb3dcnOO0UMUVKKfFoDG3U1BYA9lt2YZ7OG6xUNuefWsRX+ULGmVTNBo7qa94dXVkkZc27djhMJCAB8g1oGz6IjU2mun2vPvLk6lhiAgICAgqgIOheyn/FfvQ/1KjqvuUa/0ztLoytNUQEArm0b1kcn9pdFK2sbUFp1UkTGB4Hwte0kFpPyO5V9FaIrwT3Yv1DHbj4tvZp91eZyl0C4QLhAugXCBcIK3CCmxAugXCBcIF0C4QLhDYuEC6BcIFwhsqgpcIF0C4QLoM6ixmrpm5aeqnhb4Y5ntb6A/VHrTNkp7Vlj1NVJO7PNI+V/ikeXutwuUcWva072lZuEc7F0C6BdAugXCBdBW6GzpnsvoJI4ZZntLWzyN1YcLFzGg3d9rn+Sz89ovmrEfhtfTsc1rMy3xXGiICAgtTU7XghwBB3ggEH7gqtk01bTvHtKJiJ7sbsmn8mHkx9F59LPylzyqeDsmn8mHkx9E6WflJyqeDsin8mHkx9E6WflJyqeDsmn8mHkx9FPSz8jlU8HZNP5MPJj6J0s/KTlU8HZNP5MPJj6KOln5Scqng7JpvJh5LOinpZ+UnKp4OyafyYeTH0TpZ+UnKp4OyafyYeSzonSz8pOVTwdk0/kw8mPonSz8pOVTwdk0/kw8mPonSz8pOVTwdk0/kw8mPoo6WflJyqeDsmn8mHkx9E6WflJyqeDsin8mHkx9FPSz8pOVTwdk0/kw8mPoo6WflJyqeDsmn8mHkx9FPSz8pOVTwdk0/kw8mPonSz8jlU8HZNP5MPJj6J0s/KTlU8HZNP5MPJj6J0s/KTlU8HZFP5MPJZ0TpZ+UnKp4OyafyYeTH0TpZ+RyqeDsmn8mHkx9E6WflJyqeDsmn8mHkx9E6WflJyqeDsmn8mHkx9FHSz8pOVTwdk0/kw8mPonSz8pOVTwdkU/kw8mPonSz8pOVTwdk0/kw8mPonSz8pOVTwdk0/kw8mPonSz8pOVTwdk0/kw8mPonSz8pOVTwdkU/kw8mPonSz8pOVTwdk0/kw8mPop6WflJyqeDsmn8mHkx9FHSz8pOVTwdkU/kw8mPonSz8pOVTwDCacf8A5Q8lnRT0s/KTlV8MxjA3cvbFhrj7O4jZ6XsCAgICAgICAgICAgICAgICAgICAgICAgICAgICAgICAgICAgICAgICAgvVEJabjcf5JMJWUQICAgICAgICAgICAgICAgICAgICAgICAgICAgICAgICAgICAgIMmCC+1247h+qnZOz/2Q=="/>
          <p:cNvSpPr>
            <a:spLocks noChangeAspect="1" noChangeArrowheads="1"/>
          </p:cNvSpPr>
          <p:nvPr/>
        </p:nvSpPr>
        <p:spPr bwMode="auto">
          <a:xfrm>
            <a:off x="155575" y="-723900"/>
            <a:ext cx="302895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8" name="AutoShape 12" descr="data:image/jpeg;base64,/9j/4AAQSkZJRgABAQAAAQABAAD/2wCEAAkGBw0MDA0NDA4NDQ0MDQ0NDAwMDQ8NDg0MFBEWFhQRFBQYHCghGBolGxQUIT0hJSkrLi4uFx8zODMtNygtMisBCgoKDg0OGhAQGDEmICUsLCwvMjQrLCw0LCwsLCwsLCw0LCwtLCwsLCwsLywsLCwsLCwsLCwsLCwsLCwsLCwsLP/AABEIAJ8BPgMBEQACEQEDEQH/xAAbAAEAAQUBAAAAAAAAAAAAAAAABQEDBAYHAv/EAEUQAAEDAgIHBQYDBQUIAwAAAAEAAgMEEQUSBhMhMVGT0RUWUlORBxQiQWFxMoHBI3JzocI1NkSCtCRCYmOSsbLxMzRD/8QAGgEBAAMBAQEAAAAAAAAAAAAAAAEEBQIDBv/EAC4RAQACAQIFAwQCAgIDAAAAAAABAgMEERITFDFRFSFSBTNBgSIyIzRh8CRDcf/aAAwDAQACEQMRAD8A7FNMXE7dm4ALmZQtIgQEBAQEBAQEBAQEBAQEBAQEBAQEBAQEBAQEBAQEBAQEBAQEBAQZEFQRsdtHy4puljogQEBAQEBAQESIgQEBAQEBAQEBAQEBAQEBAQEBAQEBAQEBAQEBAQEBAQEBAQEBAQEEHjGllDQzinne/WENc7IwvEbXbi4/bbYXNk2Vsmqx47cNpZGNY/S0EUctQ82mNomxtzufsuSBwsRt+oTZ3l1FMcRNnqLHqR9Ea8SWpg0lzy0hwINsuXxX2WTYjPSaczf2W8B0ipcREnuzn3iy52SMLHAHceFth9EmDDqKZd+FLI9xECAgICAgICAgICAgICAgICAgICAgICAgICAgICAgICAgIMbEq1lLBLUSn4IWOeeJtuA+pOz80cZLxSs2lxyjw6rxesErmuLaqotNONrIhvcL/Kzd1/opnJWvtMsCuO+fJxeXvTLEjV1xjjDtVTWpaZhvmIabE24k/oprMT2daq83ycMfj2ZmlUhoqOkwlpu6Noqa0g3HvD7kR/YXv6KY8utRbl0jFH/2W0ezDCDDTPq37HVVhGOEDSbH8zf8gFzZd+n4eGvFP5bqoaQiBAQEBAQEBAQEBAQEBAQEBAQEBAQEBAQEBAQEBAQEBAQEHOfanjNzHQRnYMs1RbjtyMP/AJf9K6rDJ+o5v/XC/wCzmjFPT62RxEle4mCI3BMMNwX2+pdv+yo6+u9Yl39PpwRvP5bfLCx5aXsa8scHMLmhxa4biL7lm1yWr2loTSs/hpeP6EPqK1s0UpMdTNmqtY4Z4gTdzmk7xbYB8tm8LS02r4v427s7PoZtfiifae7acI0jw6ol90pJQXRNyxtDXBjmNFrMcfxWCubLmLUYpngrL3W6T0FPUillmDZiWgjK4tYXDYHOGxu8eqbJtqcdbcEz7phHuIF0BAQEBAQEBAQEBAQEBAQEBAQUzC9ri/C4v6IKoCAgICAgICAgICAgxcUr46SnlqJfwQsLiL2zHcGj6kkD80hxlyRjpNpcYw+mmxfEQ1x+OplMkzx/uR73EfYbB+S77Pn6ROfL7p1ukUfbkLo7CjgtQ07W7Q2EjLnHG7tv2XhqMfHjmFmuo/zxt27OkLClsqEA7CAQdhBFwQkexMbtBosGbhVdW1rwRS0MZkpgTbWyyizIwfpcj0W7gycykSyYw8jJa89o7NbwOjlxXEmNeSXTSmaofwjBu8/oPuF79oVMNbZsrt4Ftg3DYuH0URtDW6nE61uP09I1jDRvoJ5n3mAJc2WIGXLkvdpdly5rEPJuLWJKPpcbnpJ629LrKV2Oe7yVJqGscx85hjZkiynOA5wvct+l0ElpBpQaSc00EMdRNHTmqnbJVspMsOYhrWZmnO91nWGwbNpQTWHVjKqngqYrmOphinjJFjq5GBzbj5GxCDXMa0umpX1+Sh10GF6l9VOatsZMT4w86tmQ3eLn4SQN3xbdgSukOKTUkbJIIaaYOzZ/eq4UIaAARlJY7MTt4WsgisWx+rkosKq8Oga5tfNROe2aoEDgyXKWwn9m8EOuQXC2W2y99gSsmNZa6ajMW2HD2V5k1n4s0krNVly/8q+a/wA9yCPk0sd2dhlbHSGR+KS08TKYVAaYnTRvcCXlm0AsAOwbCT8rEPWLaTS0r4IBTQuq30zqqoikrmwRQxtIBa2UsOscXGwGUXsSbIJnCcQjraWnqob6uphjmYHbHBrmg2P1G5EILG9K5qWSubFQ6+PDYYaiomNUIQYXsLiGNyG7xbduPEIlmY5pD7t7qyCOOeatDnQtnqG0kTYmsDnPfIWutvaLAG5KCJxbSepmw+gq8Oib/tGIQU87H1DWFjhU6p8F9W4ODnNc3OLWFiL3QZ+MaVe5urmOpnvfSU9FNC1slven1EphbGDk+G0mVt9v4r2Ftoe6DSmOd5+ANijwuDE55hLn1QkL/wBllDfiIEbzmuPls27A84RpHNPNTsqqP3RldC+aik95bOXhoa4slblGrflcDYFw3i+zaF7D8amq5qyIUurgpJammdUuqATJLHaxZHl3EHeTsItt3oI32eYwamlp6eOPPFSUsLaisMmwVh2+7hlviIYQ4m4tmaLG+wIWjo5xNGHNeavWRXAbJrm1zdRrJ3u2ARECf4hYEHLtBDVI6SoQogICAgICAgICAgINf04wievoTFTEaxsjJNW5wYJQL/Dc7Adt9uzYphV1eK2THtVEaJ6ITUtJVmYiKrqonwRlrg/URkeJuy5Nr24BJlX02ktSk795YOh2hNTBWNnrmMaynOaFokZJrJR+F2w7AN+2xvbYpmXnptFat+K8dkxTUmMw18jS+KWgfM+TXzua50cRcTlADg4EA2t+FVcmlx39+yxWM9Lz8UNUe0E+8PigpBM3WmOF2uLXS/FZpy5Tv/VePp8eXjP1CePhrDZNI8KbiNN7mZo4qgOjmawPDi2RrTcFu8ts4/yK9tPitimYnstZ8cZq8O+0vOhuiwwtsrnvbLPMQC9rSA2Mbmi/12+nBWZndGl0vJ337tkULaIq8LldidLXRPjDYqaeknika4udHJJG/Mwg7HAxjfcbUSxqrR58kU8etaDNi8GJA5TsZHNDJqz9TqiL/VB4xzR2SWsFbS+5GV0Appo8QpnVMTmNcXMc3K4FrgXH7goJ+ljLIo2OyZmRsa7VM1ceYNAORtzlbwF9gRDXsW0ZkqYsZjErG9rMiZGS0nU5Igwl3HdfYiV7GsDnnq4Kqnkpg6KmmpSKqB0+rEjmEyxWcLPs0jbvugt936iPCqCjhlh94w40TmSyxvdDI6ntbM0EEAgcUFcVwKqlrTV008MWvoW0FSJYXyFsYke8SRWcLO/aPHxXG5B4g0Zeyhwek1rC7Cp6WV78ptKIopGENHyvnB/JBcx/AJJ6qKspjRmZkL6eSPEKY1MD4i4ODgA4FrgRvvtBKCboonRwxMfqg9kbGvEDDHFnA+LIy5ytvewuUQhcU0efUNxcCVje1KaKCMlpOqLYnMLncfxfJEqY1o8+cUUkLqb3ihYYwKyn94p5onMa17XNBBB+EEEHYg9YhgtRPQQQtdSRVMFTT1QMUD2Uhkim1gaIw7MGm3G97oLeMaNyVeIYdWGYMbS//cga0ltVkcJIgOAbJc7eKDzo/ot7pFXwzSNljrHOiibG0s1NDlLWRXPzAc7agrg+AVcc1I6tqYJ48OhkhpBDA6J7y4BplmJcRmytAs2wuSUEjhWGOpxWBzw73qrqKltgRkbJuaeJCCN0a0Zkw18RilYY30rIq6IMIEtVHsZUM4OLfhN94DeCDZrohRAQEBAQEBAQEBAQEBAQEGq+0TGfdKLVRutNV5o2kHa2IW1jvQgf5lMQpa7NwU2jvLR9DIGQ6/FJxeGgb+yb8pKtwsxv5X/mF1LN0tYrvln8LGisM9di8D8xMgnFVPJ88jXBzvyOxv8AmSeznTxbJmif27SuH0IgICAgICAgICAgICAgICAgICAgICAgICAgICAgICAgICAgICDnmn+jlfWVrJadmuiMTIxZ7W6ogm97kbDe9xddRLK1unyZMkTHZf0i0TqG4TSUtGNa6CTWVDGuDTNK5ti8X32JOzgkT7us2ltGGKUSWgGjr8PgfJUNDamoIzNuHGOIbmXGy97nZ9OCiZe2i084q727y2pQuiAgICAgICAgICAgICAgICAgICAgICAgICAgICAgICAgICAgICAgICAgICAgICAgICAgICAgICAgICAgICAgICAgICAgICiZiO4pccR6rnmV8hmHEeqcdfIrccR6px18hmHEeqcdfIpmHEeqcdfIZhxHqnHXyFxxHqnHXyFxxHqnHXyGYcR6px18hmHEeqcdfIZhxHqnHXyGYcR6px18hmHEeqcdfIZhxHqnHXyK5hxHqnHXyKZhxHqnHXyFxxHqnHXyGYcR6px18hccR6pzK+QuOI9U46+QzDiPVOOvkMw4j1TmV8hccR6pzK+RXMOI9U46+RTMOI9U46+QuOI9U46+QuOI9U5lfIrmHEeqcyvkUuOI9U46+QuOI9U5lfIZhxHqnHXyGYcR6px18hccR6px18hccR6px18iq6BSCAgKJnaNxpGmulz6KRsFO1jpnND3OkBLI2G9gACLnZ/7VHFinUTNrT7M/V6ucU8Ne7Ve/mI+KDkjqrHRY1H1DKd/MR8UHJHVOixnqGU7+Yj4oOSOqdFjPUMp38xHxQckdU6LGeoZTv5iXig5I6p0WM9QynfzEfFByR1TosZ6hlO/mI+KDkjqnRYz1DKd/MR8UHJHVOixnqGU7+Yj4oOSOqdFjPUMp38xHxQckdU6LGeoZTv5iPig5I6p0WM9QynfzEfFByR1TosZ6hlO/mI+KDkjqnRYz1DKd/MR8UHJHVOixnqGU7+Yj4oOSOqdFjPUMp38xHxQckdU6LGeoZTv5iPig5I6p0WM9QynfzEfFByR1TosZ6hlO/mI+KDkjqnRYz1DKd/MR8UHJHVOixnqGU7+Yj4oeSOqdFjPUMp38xHxQckdU6LGeoZTv5iPig5I6p0WM9QynfzEfFByR1TosZ6hlO/mI+KDkjqnRYz1DKd/MR8UHJHVOixnqGU7+Yj4oOSOqdFjPUMp38xHxQckdU6LGeoZTv5iPig5I6p0WM9QynfzEfFByR1TosZ6hlO/mI+KDkjqnRYz1DKd/MR8UHJHVOixnqGU7+Yj4oOSOqdFjPUMqo09xEHfAfoYdh9Co6LGn1DK33Q3SHtGAuc0MkjdklY38NyLhzfnYrxrE4MkU39pael1HOrv+Wxq8tCAgo7cfsuL/wBZHIPaP/aR/gQ/qvLQ/a/bC+ofd/TV1cUBAQEBAQEBBI02A18zGyQ0lTJG7a17IXua4cQbbUe1dPktG8VeptHsQjY58lFVNYwFz3OgeGtaNpJNtgRM6bLEbzViyYfUNgZUOhlbBIcrJiwiNx4B35H0RxOO0V4pj2YyPMQEBAQEGW/DKltO2qdDIKZ7sjZy34C69t/3BCPScV4rx7eykuG1DKdlS+GRtPK4tjmLbMc7gD+R9EJxXivFMezFR5iAgICAgICAgICAgICAg6F7Kf8AFfvQ/wBSo6r7lWv9N7S6MrTVEBBR24/ZcX/rI5B7R/7SP8CH9V5aH7X7YX1D7v6aurigIKICAgICAiXYMWra2m0fw1+HazWkUzXaqISnVGF5Oyx2XDdqhu3tkrp6zj7tKxHSbHdS9tQ+oZFI0xvLqZsYIcLEZsotdSz8mo1HD/LsyMUo61ujtHLJVNfSGQZKURAOYCXZfj+e47PqjvJTJ00TNvZSm9n88tJSVTaiJrKhmsndKMjKaO1w4m/xcPltKboroJmlbb9zHdA3U1Ga2lqoq2BgzSFjQyzNxc05iCAhl0PDTjrO8LWFaFtqqeKftKii1rA4xudd0d/9123eERj0cWrE8cPeP6BS0FE6sNVBLG3VkBgcM4e4AZTuO+6bmbQzjpx8S1gehb6ilFbV1MVBSOPwSTWLnj5OAuAATxO1EYtHNq8d52h40h0Nlo6dtZTzx1tG637eHZlBNgSLm4vsuCiM2jmleOs7w2DEP7nU38Rv+oeohbyf6cM9+Dy4ho1hsEJY0545JJJHZWRxgSXefUeqPWcU5NNWsf8ADXcQ9n0jaV1VRVcNc2NpMjYhY7PxZSHG9uGxTup30ExTipbdCaMaNVGKyuZBlZHGAZZ5L5GA7h9SbHYivg01s0+3ZOy6ANljkdhuIU9dLCLyQMAa6/AEOO3Yd9k3WJ0MTE8u28witEdFZMVlqIhIIDTszOzMLiZCSA21xbcUeOn0s5ZmN9tkjX6Avp6J876un94ij1k1Hsu3ZfIHB2124btpR7X0PDTfi9/C7T+zqRtO2aurIKJ8gGrilANnHc1zsw27t103K6Dau97bMPFdBqijw+atmlj/AGMrW6tgzCSJz2sbI19/mXA2tuTdxk0VqY5vM9mpooiAgICAgqgIOheyn/Ffvw/1KjqvuVa/03tLoytNUQEFHbj9iuL/ANZHIPaP/aR/gQ/qvLQ/a/bC+ofd/TV1cUBBRAQEBAQES67jeNVOHaP4bNSuayR3u0RLmB4yGF5Isfq0KG5lzWxaes1aFi2mWI10Dqeola6J5aXNbExhNjcbR9VLNyazJkrwy2jHP7oUP78P/d6hdzf6cfpd0seRorhwBIDzSNcAdjm6t5seO0A/kic8/wDiV/T1oUb6MYoPkGV1hw/2cIaX301v2g9B9Fo5muxLEcsdBT3eNZsbO5p23/4AR+Z2cVKvpNNv/kv2hHaaaVPxWazDkpYSRTQ7tm7O4eI/yGxHnqtROW234hvul8mHNwvDXVcNTNS5YhD7u8Myu1Pw5to+V/5qGjqJxxirxRvH/CEjxylGDV9NhtDWOpyx4llnc10cDni2a973Gw2CbK8Zq8m1aVnZcr/7nU38Rv8AqHpDrJ/pwysTEp0Og1V7auEzZb31Os+Ld8t1/pdHeTi6SNmP7GhIHV7jf3fJECTfLrfi3fK+Xf8AkkvP6bvtbfsztCHUxwbFcrHvi11YXx0/wyPgLPhazgcm5Hrppryr7eZRWiuM4TT1bThtFiMlTIx0bY9a14c3YTcF1vlvR44MuKtv8dZ3SXs0mMuKYxI6PUue/M6HeY361+Zp+t7/AJo9NFbfJknZz+mqGvxaOaa2V2IxyTX2jJrwXX4i11LOi2+fefLbfbKyQVdK93/w6hzYztyiTNdwvuvbKkLn1KLcUT+EhWxzM0Myzgh2WnLAQQREaphYDf6WUPW8WjR/y/77uWqWKICAgICCqAg6F7Kf8V+9D/UqOq+5Vr/Te0ujK01RAQUduK4v/WRyD2j/ANpH+BD+q8tD9r9sL6h939NXVxQEFEBAQEBAQT2K6UzVeH0tBIyMMpXNcJG3zvytc1txuGxxRayaqb44xzHZAoqp2r0nmmwyDDXRxiOBwcJRfO4AmwtuH4kWraqbYox7K4npRNVYdTYe9kbY6YtIkF878rSG3+Q2OKGTVTfFGPbsYVpTPSYfVUDGMdHVh4L3XzRh7cr7cbj0Qxaq1Mc0iO6XoPaPWQU8VPqKV7YY2RtLmuF2tFhcA2vYBNntT6hatYrst4n7QKiqp5YHUtI0TMLC4MJLQfmLneiL66bVmOGGJgOmlTRU5pXxw1dLtyw1Avk+gPD6EI5w6y1K8MxvCuOaaVFZT+6xxQ0dKfxw07bZ/nYnh9gEM2stevDEbQxZ9J5n4VHhZjjEUT82tF85GcuAtu3neji2qtOKMWzOotPKympKWlhbE1tMdrnAu10dnDVvbw+L+QR6V1160isR2XsW9oNTUUzqWCCCjjkBbIYAbuad4HybfjvTZ1l19rV4axshNHdIanC5TLTFtngNljeMzJGi9gfmCLnaOKK2DUWxTvVPye0SZrZPdKOjpJZb55425n7fnaw2/e6jZan6hO38axEonRnSqfDJp5mNZM6pbaTWl1y/MTnuPqT97qXhg1VsUzPfdBj43fEQMzvicdwudpRX/tb3dcnOO0UMUVKKfFoDG3U1BYA9lt2YZ7OG6xUNuefWsRX+ULGmVTNBo7qa94dXVkkZc27djhMJCAB8g1oGz6IjU2mun2vPvLk6lhiAgICAgqgIOheyn/FfvQ/1KjqvuUa/0ztLoytNUQEArm0b1kcn9pdFK2sbUFp1UkTGB4Hwte0kFpPyO5V9FaIrwT3Yv1DHbj4tvZp91eZyl0C4QLhAugXCBcIK3CCmxAugXCBcIF0C4QLhDYuEC6BcIFwhsqgpcIF0C4QLoM6ixmrpm5aeqnhb4Y5ntb6A/VHrTNkp7Vlj1NVJO7PNI+V/ikeXutwuUcWva072lZuEc7F0C6BdAugXCBdBW6GzpnsvoJI4ZZntLWzyN1YcLFzGg3d9rn+Sz89ovmrEfhtfTsc1rMy3xXGiICAgtTU7XghwBB3ggEH7gqtk01bTvHtKJiJ7sbsmn8mHkx9F59LPylzyqeDsmn8mHkx9E6WflJyqeDsin8mHkx9E6WflJyqeDsmn8mHkx9FPSz8jlU8HZNP5MPJj6J0s/KTlU8HZNP5MPJj6KOln5Scqng7JpvJh5LOinpZ+UnKp4OyafyYeTH0TpZ+UnKp4OyafyYeSzonSz8pOVTwdk0/kw8mPonSz8pOVTwdk0/kw8mPonSz8pOVTwdk0/kw8mPoo6WflJyqeDsmn8mHkx9E6WflJyqeDsin8mHkx9FPSz8pOVTwdk0/kw8mPoo6WflJyqeDsmn8mHkx9FPSz8pOVTwdk0/kw8mPonSz8jlU8HZNP5MPJj6J0s/KTlU8HZNP5MPJj6J0s/KTlU8HZFP5MPJZ0TpZ+UnKp4OyafyYeTH0TpZ+RyqeDsmn8mHkx9E6WflJyqeDsmn8mHkx9E6WflJyqeDsmn8mHkx9FHSz8pOVTwdk0/kw8mPonSz8pOVTwdkU/kw8mPonSz8pOVTwdk0/kw8mPonSz8pOVTwdk0/kw8mPonSz8pOVTwdk0/kw8mPonSz8pOVTwdkU/kw8mPonSz8pOVTwdk0/kw8mPop6WflJyqeDsmn8mHkx9FHSz8pOVTwdkU/kw8mPonSz8pOVTwDCacf8A5Q8lnRT0s/KTlV8MxjA3cvbFhrj7O4jZ6XsCAgICAgICAgICAgICAgICAgICAgICAgICAgICAgICAgICAgICAgICAgvVEJabjcf5JMJWUQICAgICAgICAgICAgICAgICAgICAgICAgICAgICAgICAgICAgIMmCC+1247h+qnZOz/2Q=="/>
          <p:cNvSpPr>
            <a:spLocks noChangeAspect="1" noChangeArrowheads="1"/>
          </p:cNvSpPr>
          <p:nvPr/>
        </p:nvSpPr>
        <p:spPr bwMode="auto">
          <a:xfrm>
            <a:off x="307975" y="-571500"/>
            <a:ext cx="302895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6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5033"/>
          <a:stretch>
            <a:fillRect/>
          </a:stretch>
        </p:blipFill>
        <p:spPr bwMode="auto">
          <a:xfrm>
            <a:off x="5526088" y="7329079"/>
            <a:ext cx="2201862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logosolo-transpar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563" y="1733141"/>
            <a:ext cx="6503987" cy="483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1855102" y="2442062"/>
            <a:ext cx="424815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de-DE" sz="2000" b="1" dirty="0" err="1">
                <a:solidFill>
                  <a:schemeClr val="bg1"/>
                </a:solidFill>
              </a:rPr>
              <a:t>EVaSENS</a:t>
            </a:r>
            <a:r>
              <a:rPr lang="de-DE" sz="2000" b="1" dirty="0">
                <a:solidFill>
                  <a:schemeClr val="bg1"/>
                </a:solidFill>
              </a:rPr>
              <a:t> – </a:t>
            </a:r>
          </a:p>
          <a:p>
            <a:endParaRPr lang="de-DE" sz="2000" dirty="0">
              <a:solidFill>
                <a:schemeClr val="bg1"/>
              </a:solidFill>
            </a:endParaRPr>
          </a:p>
          <a:p>
            <a:r>
              <a:rPr lang="de-DE" sz="2000" b="1" dirty="0">
                <a:solidFill>
                  <a:schemeClr val="bg1"/>
                </a:solidFill>
              </a:rPr>
              <a:t>"Einsatz von Vakuum-Inlinern im Bestand - Integration von Unter-druck-Sanitärtechnik im bestehenden Gebäude zur Etablierung von NASS-Systemen"</a:t>
            </a:r>
            <a:endParaRPr lang="de-DE" sz="2000" dirty="0">
              <a:solidFill>
                <a:schemeClr val="bg1"/>
              </a:solidFill>
            </a:endParaRPr>
          </a:p>
        </p:txBody>
      </p:sp>
      <p:pic>
        <p:nvPicPr>
          <p:cNvPr id="19" name="Grafik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6925" y="5411378"/>
            <a:ext cx="102235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Grafik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26088" y="5822541"/>
            <a:ext cx="1798637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Grafik 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26088" y="4766854"/>
            <a:ext cx="1709737" cy="96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Grafik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26088" y="6562316"/>
            <a:ext cx="35909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1" descr="C:\Users\xihi0274\AppData\Local\Temp\bce_sw_auslaufend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86513" y="7065554"/>
            <a:ext cx="2757487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377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/>
          <p:cNvSpPr txBox="1">
            <a:spLocks/>
          </p:cNvSpPr>
          <p:nvPr/>
        </p:nvSpPr>
        <p:spPr>
          <a:xfrm>
            <a:off x="903514" y="350838"/>
            <a:ext cx="10215335" cy="1463675"/>
          </a:xfrm>
          <a:prstGeom prst="rect">
            <a:avLst/>
          </a:prstGeom>
        </p:spPr>
        <p:txBody>
          <a:bodyPr lIns="91414" tIns="45707" rIns="91414" bIns="45707"/>
          <a:lstStyle>
            <a:lvl1pPr algn="l" defTabSz="1169822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defRPr>
            </a:lvl1pPr>
            <a:lvl2pPr algn="l" defTabSz="1169822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defTabSz="1169822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defTabSz="1169822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defTabSz="1169822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135" algn="l" defTabSz="1169822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270" algn="l" defTabSz="1169822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405" algn="l" defTabSz="1169822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541" algn="l" defTabSz="1169822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de-DE" dirty="0" err="1" smtClean="0"/>
              <a:t>EVaSENS</a:t>
            </a:r>
            <a:r>
              <a:rPr lang="de-DE" dirty="0" smtClean="0"/>
              <a:t> oder wie kommt eine 2. Leitung in das Bestandsrohr?</a:t>
            </a:r>
            <a:endParaRPr lang="de-DE" kern="0" dirty="0"/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1047057" y="1795010"/>
            <a:ext cx="9653600" cy="6140676"/>
            <a:chOff x="975" y="1117"/>
            <a:chExt cx="4682" cy="2872"/>
          </a:xfrm>
        </p:grpSpPr>
        <p:pic>
          <p:nvPicPr>
            <p:cNvPr id="7" name="Picture 6" descr="Toilett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5" y="1504"/>
              <a:ext cx="1722" cy="1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Line 7"/>
            <p:cNvSpPr>
              <a:spLocks noChangeShapeType="1"/>
            </p:cNvSpPr>
            <p:nvPr/>
          </p:nvSpPr>
          <p:spPr bwMode="auto">
            <a:xfrm>
              <a:off x="3964" y="1124"/>
              <a:ext cx="0" cy="26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>
              <a:off x="3440" y="1124"/>
              <a:ext cx="0" cy="26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>
              <a:off x="3924" y="2160"/>
              <a:ext cx="137" cy="0"/>
            </a:xfrm>
            <a:prstGeom prst="line">
              <a:avLst/>
            </a:prstGeom>
            <a:noFill/>
            <a:ln w="28575">
              <a:solidFill>
                <a:srgbClr val="29292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>
              <a:off x="3924" y="2349"/>
              <a:ext cx="137" cy="0"/>
            </a:xfrm>
            <a:prstGeom prst="line">
              <a:avLst/>
            </a:prstGeom>
            <a:noFill/>
            <a:ln w="28575">
              <a:solidFill>
                <a:srgbClr val="29292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3379" y="1169"/>
              <a:ext cx="1512" cy="2556"/>
            </a:xfrm>
            <a:custGeom>
              <a:avLst/>
              <a:gdLst>
                <a:gd name="T0" fmla="*/ 242 w 1512"/>
                <a:gd name="T1" fmla="*/ 0 h 2556"/>
                <a:gd name="T2" fmla="*/ 61 w 1512"/>
                <a:gd name="T3" fmla="*/ 46 h 2556"/>
                <a:gd name="T4" fmla="*/ 242 w 1512"/>
                <a:gd name="T5" fmla="*/ 91 h 2556"/>
                <a:gd name="T6" fmla="*/ 61 w 1512"/>
                <a:gd name="T7" fmla="*/ 182 h 2556"/>
                <a:gd name="T8" fmla="*/ 242 w 1512"/>
                <a:gd name="T9" fmla="*/ 227 h 2556"/>
                <a:gd name="T10" fmla="*/ 61 w 1512"/>
                <a:gd name="T11" fmla="*/ 318 h 2556"/>
                <a:gd name="T12" fmla="*/ 242 w 1512"/>
                <a:gd name="T13" fmla="*/ 409 h 2556"/>
                <a:gd name="T14" fmla="*/ 61 w 1512"/>
                <a:gd name="T15" fmla="*/ 499 h 2556"/>
                <a:gd name="T16" fmla="*/ 242 w 1512"/>
                <a:gd name="T17" fmla="*/ 590 h 2556"/>
                <a:gd name="T18" fmla="*/ 61 w 1512"/>
                <a:gd name="T19" fmla="*/ 681 h 2556"/>
                <a:gd name="T20" fmla="*/ 242 w 1512"/>
                <a:gd name="T21" fmla="*/ 772 h 2556"/>
                <a:gd name="T22" fmla="*/ 61 w 1512"/>
                <a:gd name="T23" fmla="*/ 862 h 2556"/>
                <a:gd name="T24" fmla="*/ 242 w 1512"/>
                <a:gd name="T25" fmla="*/ 953 h 2556"/>
                <a:gd name="T26" fmla="*/ 61 w 1512"/>
                <a:gd name="T27" fmla="*/ 1044 h 2556"/>
                <a:gd name="T28" fmla="*/ 242 w 1512"/>
                <a:gd name="T29" fmla="*/ 1134 h 2556"/>
                <a:gd name="T30" fmla="*/ 61 w 1512"/>
                <a:gd name="T31" fmla="*/ 1225 h 2556"/>
                <a:gd name="T32" fmla="*/ 242 w 1512"/>
                <a:gd name="T33" fmla="*/ 1316 h 2556"/>
                <a:gd name="T34" fmla="*/ 61 w 1512"/>
                <a:gd name="T35" fmla="*/ 1407 h 2556"/>
                <a:gd name="T36" fmla="*/ 242 w 1512"/>
                <a:gd name="T37" fmla="*/ 1497 h 2556"/>
                <a:gd name="T38" fmla="*/ 61 w 1512"/>
                <a:gd name="T39" fmla="*/ 1633 h 2556"/>
                <a:gd name="T40" fmla="*/ 242 w 1512"/>
                <a:gd name="T41" fmla="*/ 1724 h 2556"/>
                <a:gd name="T42" fmla="*/ 61 w 1512"/>
                <a:gd name="T43" fmla="*/ 1815 h 2556"/>
                <a:gd name="T44" fmla="*/ 242 w 1512"/>
                <a:gd name="T45" fmla="*/ 1906 h 2556"/>
                <a:gd name="T46" fmla="*/ 61 w 1512"/>
                <a:gd name="T47" fmla="*/ 1996 h 2556"/>
                <a:gd name="T48" fmla="*/ 242 w 1512"/>
                <a:gd name="T49" fmla="*/ 2087 h 2556"/>
                <a:gd name="T50" fmla="*/ 61 w 1512"/>
                <a:gd name="T51" fmla="*/ 2178 h 2556"/>
                <a:gd name="T52" fmla="*/ 242 w 1512"/>
                <a:gd name="T53" fmla="*/ 2268 h 2556"/>
                <a:gd name="T54" fmla="*/ 61 w 1512"/>
                <a:gd name="T55" fmla="*/ 2359 h 2556"/>
                <a:gd name="T56" fmla="*/ 242 w 1512"/>
                <a:gd name="T57" fmla="*/ 2450 h 2556"/>
                <a:gd name="T58" fmla="*/ 61 w 1512"/>
                <a:gd name="T59" fmla="*/ 2495 h 2556"/>
                <a:gd name="T60" fmla="*/ 242 w 1512"/>
                <a:gd name="T61" fmla="*/ 2541 h 2556"/>
                <a:gd name="T62" fmla="*/ 1512 w 1512"/>
                <a:gd name="T63" fmla="*/ 2405 h 255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512" h="2556">
                  <a:moveTo>
                    <a:pt x="242" y="0"/>
                  </a:moveTo>
                  <a:cubicBezTo>
                    <a:pt x="151" y="15"/>
                    <a:pt x="61" y="31"/>
                    <a:pt x="61" y="46"/>
                  </a:cubicBezTo>
                  <a:cubicBezTo>
                    <a:pt x="61" y="61"/>
                    <a:pt x="242" y="68"/>
                    <a:pt x="242" y="91"/>
                  </a:cubicBezTo>
                  <a:cubicBezTo>
                    <a:pt x="242" y="114"/>
                    <a:pt x="61" y="159"/>
                    <a:pt x="61" y="182"/>
                  </a:cubicBezTo>
                  <a:cubicBezTo>
                    <a:pt x="61" y="205"/>
                    <a:pt x="242" y="204"/>
                    <a:pt x="242" y="227"/>
                  </a:cubicBezTo>
                  <a:cubicBezTo>
                    <a:pt x="242" y="250"/>
                    <a:pt x="61" y="288"/>
                    <a:pt x="61" y="318"/>
                  </a:cubicBezTo>
                  <a:cubicBezTo>
                    <a:pt x="61" y="348"/>
                    <a:pt x="242" y="379"/>
                    <a:pt x="242" y="409"/>
                  </a:cubicBezTo>
                  <a:cubicBezTo>
                    <a:pt x="242" y="439"/>
                    <a:pt x="61" y="469"/>
                    <a:pt x="61" y="499"/>
                  </a:cubicBezTo>
                  <a:cubicBezTo>
                    <a:pt x="61" y="529"/>
                    <a:pt x="242" y="560"/>
                    <a:pt x="242" y="590"/>
                  </a:cubicBezTo>
                  <a:cubicBezTo>
                    <a:pt x="242" y="620"/>
                    <a:pt x="61" y="651"/>
                    <a:pt x="61" y="681"/>
                  </a:cubicBezTo>
                  <a:cubicBezTo>
                    <a:pt x="61" y="711"/>
                    <a:pt x="242" y="742"/>
                    <a:pt x="242" y="772"/>
                  </a:cubicBezTo>
                  <a:cubicBezTo>
                    <a:pt x="242" y="802"/>
                    <a:pt x="61" y="832"/>
                    <a:pt x="61" y="862"/>
                  </a:cubicBezTo>
                  <a:cubicBezTo>
                    <a:pt x="61" y="892"/>
                    <a:pt x="242" y="923"/>
                    <a:pt x="242" y="953"/>
                  </a:cubicBezTo>
                  <a:cubicBezTo>
                    <a:pt x="242" y="983"/>
                    <a:pt x="61" y="1014"/>
                    <a:pt x="61" y="1044"/>
                  </a:cubicBezTo>
                  <a:cubicBezTo>
                    <a:pt x="61" y="1074"/>
                    <a:pt x="242" y="1104"/>
                    <a:pt x="242" y="1134"/>
                  </a:cubicBezTo>
                  <a:cubicBezTo>
                    <a:pt x="242" y="1164"/>
                    <a:pt x="61" y="1195"/>
                    <a:pt x="61" y="1225"/>
                  </a:cubicBezTo>
                  <a:cubicBezTo>
                    <a:pt x="61" y="1255"/>
                    <a:pt x="242" y="1286"/>
                    <a:pt x="242" y="1316"/>
                  </a:cubicBezTo>
                  <a:cubicBezTo>
                    <a:pt x="242" y="1346"/>
                    <a:pt x="61" y="1377"/>
                    <a:pt x="61" y="1407"/>
                  </a:cubicBezTo>
                  <a:cubicBezTo>
                    <a:pt x="61" y="1437"/>
                    <a:pt x="242" y="1459"/>
                    <a:pt x="242" y="1497"/>
                  </a:cubicBezTo>
                  <a:cubicBezTo>
                    <a:pt x="242" y="1535"/>
                    <a:pt x="61" y="1595"/>
                    <a:pt x="61" y="1633"/>
                  </a:cubicBezTo>
                  <a:cubicBezTo>
                    <a:pt x="61" y="1671"/>
                    <a:pt x="242" y="1694"/>
                    <a:pt x="242" y="1724"/>
                  </a:cubicBezTo>
                  <a:cubicBezTo>
                    <a:pt x="242" y="1754"/>
                    <a:pt x="61" y="1785"/>
                    <a:pt x="61" y="1815"/>
                  </a:cubicBezTo>
                  <a:cubicBezTo>
                    <a:pt x="61" y="1845"/>
                    <a:pt x="242" y="1876"/>
                    <a:pt x="242" y="1906"/>
                  </a:cubicBezTo>
                  <a:cubicBezTo>
                    <a:pt x="242" y="1936"/>
                    <a:pt x="61" y="1966"/>
                    <a:pt x="61" y="1996"/>
                  </a:cubicBezTo>
                  <a:cubicBezTo>
                    <a:pt x="61" y="2026"/>
                    <a:pt x="242" y="2057"/>
                    <a:pt x="242" y="2087"/>
                  </a:cubicBezTo>
                  <a:cubicBezTo>
                    <a:pt x="242" y="2117"/>
                    <a:pt x="61" y="2148"/>
                    <a:pt x="61" y="2178"/>
                  </a:cubicBezTo>
                  <a:cubicBezTo>
                    <a:pt x="61" y="2208"/>
                    <a:pt x="242" y="2238"/>
                    <a:pt x="242" y="2268"/>
                  </a:cubicBezTo>
                  <a:cubicBezTo>
                    <a:pt x="242" y="2298"/>
                    <a:pt x="61" y="2329"/>
                    <a:pt x="61" y="2359"/>
                  </a:cubicBezTo>
                  <a:cubicBezTo>
                    <a:pt x="61" y="2389"/>
                    <a:pt x="242" y="2427"/>
                    <a:pt x="242" y="2450"/>
                  </a:cubicBezTo>
                  <a:cubicBezTo>
                    <a:pt x="242" y="2473"/>
                    <a:pt x="61" y="2480"/>
                    <a:pt x="61" y="2495"/>
                  </a:cubicBezTo>
                  <a:cubicBezTo>
                    <a:pt x="61" y="2510"/>
                    <a:pt x="0" y="2556"/>
                    <a:pt x="242" y="2541"/>
                  </a:cubicBezTo>
                  <a:cubicBezTo>
                    <a:pt x="484" y="2526"/>
                    <a:pt x="998" y="2465"/>
                    <a:pt x="1512" y="2405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3199" y="3392"/>
              <a:ext cx="2312" cy="454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>
              <a:off x="3758" y="1124"/>
              <a:ext cx="0" cy="245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" name="Line 14"/>
            <p:cNvSpPr>
              <a:spLocks noChangeShapeType="1"/>
            </p:cNvSpPr>
            <p:nvPr/>
          </p:nvSpPr>
          <p:spPr bwMode="auto">
            <a:xfrm>
              <a:off x="3621" y="1124"/>
              <a:ext cx="0" cy="2676"/>
            </a:xfrm>
            <a:prstGeom prst="line">
              <a:avLst/>
            </a:prstGeom>
            <a:noFill/>
            <a:ln w="28575">
              <a:solidFill>
                <a:srgbClr val="29292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Line 15"/>
            <p:cNvSpPr>
              <a:spLocks noChangeShapeType="1"/>
            </p:cNvSpPr>
            <p:nvPr/>
          </p:nvSpPr>
          <p:spPr bwMode="auto">
            <a:xfrm>
              <a:off x="3940" y="1124"/>
              <a:ext cx="0" cy="2676"/>
            </a:xfrm>
            <a:prstGeom prst="line">
              <a:avLst/>
            </a:prstGeom>
            <a:noFill/>
            <a:ln w="38100">
              <a:solidFill>
                <a:srgbClr val="29292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 flipH="1">
              <a:off x="3697" y="1140"/>
              <a:ext cx="45" cy="2389"/>
            </a:xfrm>
            <a:custGeom>
              <a:avLst/>
              <a:gdLst>
                <a:gd name="T0" fmla="*/ 0 w 45"/>
                <a:gd name="T1" fmla="*/ 0 h 2676"/>
                <a:gd name="T2" fmla="*/ 45 w 45"/>
                <a:gd name="T3" fmla="*/ 162 h 2676"/>
                <a:gd name="T4" fmla="*/ 0 w 45"/>
                <a:gd name="T5" fmla="*/ 364 h 2676"/>
                <a:gd name="T6" fmla="*/ 45 w 45"/>
                <a:gd name="T7" fmla="*/ 567 h 2676"/>
                <a:gd name="T8" fmla="*/ 0 w 45"/>
                <a:gd name="T9" fmla="*/ 729 h 2676"/>
                <a:gd name="T10" fmla="*/ 45 w 45"/>
                <a:gd name="T11" fmla="*/ 891 h 2676"/>
                <a:gd name="T12" fmla="*/ 0 w 45"/>
                <a:gd name="T13" fmla="*/ 1094 h 2676"/>
                <a:gd name="T14" fmla="*/ 45 w 45"/>
                <a:gd name="T15" fmla="*/ 1296 h 2676"/>
                <a:gd name="T16" fmla="*/ 0 w 45"/>
                <a:gd name="T17" fmla="*/ 1418 h 2676"/>
                <a:gd name="T18" fmla="*/ 45 w 45"/>
                <a:gd name="T19" fmla="*/ 1619 h 2676"/>
                <a:gd name="T20" fmla="*/ 0 w 45"/>
                <a:gd name="T21" fmla="*/ 1782 h 2676"/>
                <a:gd name="T22" fmla="*/ 45 w 45"/>
                <a:gd name="T23" fmla="*/ 1985 h 2676"/>
                <a:gd name="T24" fmla="*/ 0 w 45"/>
                <a:gd name="T25" fmla="*/ 2268 h 2676"/>
                <a:gd name="T26" fmla="*/ 45 w 45"/>
                <a:gd name="T27" fmla="*/ 2389 h 267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5" h="2676">
                  <a:moveTo>
                    <a:pt x="0" y="0"/>
                  </a:moveTo>
                  <a:cubicBezTo>
                    <a:pt x="22" y="57"/>
                    <a:pt x="45" y="114"/>
                    <a:pt x="45" y="182"/>
                  </a:cubicBezTo>
                  <a:cubicBezTo>
                    <a:pt x="45" y="250"/>
                    <a:pt x="0" y="333"/>
                    <a:pt x="0" y="408"/>
                  </a:cubicBezTo>
                  <a:cubicBezTo>
                    <a:pt x="0" y="483"/>
                    <a:pt x="45" y="567"/>
                    <a:pt x="45" y="635"/>
                  </a:cubicBezTo>
                  <a:cubicBezTo>
                    <a:pt x="45" y="703"/>
                    <a:pt x="0" y="757"/>
                    <a:pt x="0" y="817"/>
                  </a:cubicBezTo>
                  <a:cubicBezTo>
                    <a:pt x="0" y="877"/>
                    <a:pt x="45" y="930"/>
                    <a:pt x="45" y="998"/>
                  </a:cubicBezTo>
                  <a:cubicBezTo>
                    <a:pt x="45" y="1066"/>
                    <a:pt x="0" y="1149"/>
                    <a:pt x="0" y="1225"/>
                  </a:cubicBezTo>
                  <a:cubicBezTo>
                    <a:pt x="0" y="1301"/>
                    <a:pt x="45" y="1392"/>
                    <a:pt x="45" y="1452"/>
                  </a:cubicBezTo>
                  <a:cubicBezTo>
                    <a:pt x="45" y="1512"/>
                    <a:pt x="0" y="1528"/>
                    <a:pt x="0" y="1588"/>
                  </a:cubicBezTo>
                  <a:cubicBezTo>
                    <a:pt x="0" y="1648"/>
                    <a:pt x="45" y="1746"/>
                    <a:pt x="45" y="1814"/>
                  </a:cubicBezTo>
                  <a:cubicBezTo>
                    <a:pt x="45" y="1882"/>
                    <a:pt x="0" y="1928"/>
                    <a:pt x="0" y="1996"/>
                  </a:cubicBezTo>
                  <a:cubicBezTo>
                    <a:pt x="0" y="2064"/>
                    <a:pt x="45" y="2132"/>
                    <a:pt x="45" y="2223"/>
                  </a:cubicBezTo>
                  <a:cubicBezTo>
                    <a:pt x="45" y="2314"/>
                    <a:pt x="0" y="2465"/>
                    <a:pt x="0" y="2540"/>
                  </a:cubicBezTo>
                  <a:cubicBezTo>
                    <a:pt x="0" y="2615"/>
                    <a:pt x="38" y="2653"/>
                    <a:pt x="45" y="2676"/>
                  </a:cubicBezTo>
                </a:path>
              </a:pathLst>
            </a:custGeom>
            <a:noFill/>
            <a:ln w="28575" cap="flat" cmpd="sng">
              <a:solidFill>
                <a:srgbClr val="5E384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" name="Line 17"/>
            <p:cNvSpPr>
              <a:spLocks noChangeShapeType="1"/>
            </p:cNvSpPr>
            <p:nvPr/>
          </p:nvSpPr>
          <p:spPr bwMode="auto">
            <a:xfrm flipH="1">
              <a:off x="2769" y="3528"/>
              <a:ext cx="907" cy="0"/>
            </a:xfrm>
            <a:prstGeom prst="line">
              <a:avLst/>
            </a:prstGeom>
            <a:noFill/>
            <a:ln w="38100">
              <a:solidFill>
                <a:srgbClr val="5E3843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Text Box 18"/>
            <p:cNvSpPr txBox="1">
              <a:spLocks noChangeArrowheads="1"/>
            </p:cNvSpPr>
            <p:nvPr/>
          </p:nvSpPr>
          <p:spPr bwMode="auto">
            <a:xfrm>
              <a:off x="1474" y="3429"/>
              <a:ext cx="131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de-DE" altLang="de-DE" sz="1400" b="1">
                  <a:solidFill>
                    <a:srgbClr val="8E5666"/>
                  </a:solidFill>
                  <a:latin typeface="Calibri" pitchFamily="34" charset="0"/>
                </a:rPr>
                <a:t>Schwarzwassersammler</a:t>
              </a:r>
            </a:p>
          </p:txBody>
        </p:sp>
        <p:sp>
          <p:nvSpPr>
            <p:cNvPr id="20" name="Text Box 19"/>
            <p:cNvSpPr txBox="1">
              <a:spLocks noChangeArrowheads="1"/>
            </p:cNvSpPr>
            <p:nvPr/>
          </p:nvSpPr>
          <p:spPr bwMode="auto">
            <a:xfrm>
              <a:off x="1474" y="3797"/>
              <a:ext cx="113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4B87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de-DE" altLang="de-DE" sz="1400" b="1">
                  <a:solidFill>
                    <a:srgbClr val="4B87FF"/>
                  </a:solidFill>
                  <a:latin typeface="Calibri" pitchFamily="34" charset="0"/>
                </a:rPr>
                <a:t>Hausanschluss</a:t>
              </a:r>
            </a:p>
          </p:txBody>
        </p:sp>
        <p:sp>
          <p:nvSpPr>
            <p:cNvPr id="22" name="Line 20"/>
            <p:cNvSpPr>
              <a:spLocks noChangeShapeType="1"/>
            </p:cNvSpPr>
            <p:nvPr/>
          </p:nvSpPr>
          <p:spPr bwMode="auto">
            <a:xfrm>
              <a:off x="2411" y="1306"/>
              <a:ext cx="1179" cy="0"/>
            </a:xfrm>
            <a:prstGeom prst="line">
              <a:avLst/>
            </a:prstGeom>
            <a:noFill/>
            <a:ln w="38100">
              <a:solidFill>
                <a:srgbClr val="29292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3" name="Text Box 21"/>
            <p:cNvSpPr txBox="1">
              <a:spLocks noChangeArrowheads="1"/>
            </p:cNvSpPr>
            <p:nvPr/>
          </p:nvSpPr>
          <p:spPr bwMode="auto">
            <a:xfrm>
              <a:off x="975" y="1204"/>
              <a:ext cx="131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de-DE" altLang="de-DE" sz="1400" b="1">
                  <a:solidFill>
                    <a:srgbClr val="292929"/>
                  </a:solidFill>
                  <a:latin typeface="Calibri" pitchFamily="34" charset="0"/>
                </a:rPr>
                <a:t>Bestandsrohr (DN100)</a:t>
              </a:r>
            </a:p>
          </p:txBody>
        </p:sp>
        <p:sp>
          <p:nvSpPr>
            <p:cNvPr id="25" name="Text Box 22"/>
            <p:cNvSpPr txBox="1">
              <a:spLocks noChangeArrowheads="1"/>
            </p:cNvSpPr>
            <p:nvPr/>
          </p:nvSpPr>
          <p:spPr bwMode="auto">
            <a:xfrm>
              <a:off x="975" y="1941"/>
              <a:ext cx="131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de-DE" altLang="de-DE" sz="1400" b="1">
                  <a:solidFill>
                    <a:srgbClr val="FF6600"/>
                  </a:solidFill>
                  <a:latin typeface="Calibri" pitchFamily="34" charset="0"/>
                </a:rPr>
                <a:t>Rohr in Rohr (DN40)</a:t>
              </a:r>
            </a:p>
          </p:txBody>
        </p:sp>
        <p:sp>
          <p:nvSpPr>
            <p:cNvPr id="26" name="Text Box 23"/>
            <p:cNvSpPr txBox="1">
              <a:spLocks noChangeArrowheads="1"/>
            </p:cNvSpPr>
            <p:nvPr/>
          </p:nvSpPr>
          <p:spPr bwMode="auto">
            <a:xfrm>
              <a:off x="975" y="2248"/>
              <a:ext cx="131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de-DE" altLang="de-DE" sz="1400" b="1">
                  <a:solidFill>
                    <a:srgbClr val="4B87FF"/>
                  </a:solidFill>
                  <a:latin typeface="Calibri" pitchFamily="34" charset="0"/>
                </a:rPr>
                <a:t>Grauwasser</a:t>
              </a:r>
            </a:p>
          </p:txBody>
        </p:sp>
        <p:sp>
          <p:nvSpPr>
            <p:cNvPr id="27" name="Line 24"/>
            <p:cNvSpPr>
              <a:spLocks noChangeShapeType="1"/>
            </p:cNvSpPr>
            <p:nvPr/>
          </p:nvSpPr>
          <p:spPr bwMode="auto">
            <a:xfrm>
              <a:off x="2245" y="2349"/>
              <a:ext cx="1315" cy="0"/>
            </a:xfrm>
            <a:prstGeom prst="line">
              <a:avLst/>
            </a:prstGeom>
            <a:noFill/>
            <a:ln w="38100">
              <a:solidFill>
                <a:srgbClr val="4B87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8" name="Text Box 25"/>
            <p:cNvSpPr txBox="1">
              <a:spLocks noChangeArrowheads="1"/>
            </p:cNvSpPr>
            <p:nvPr/>
          </p:nvSpPr>
          <p:spPr bwMode="auto">
            <a:xfrm>
              <a:off x="975" y="2501"/>
              <a:ext cx="131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de-DE" altLang="de-DE" sz="1400" b="1">
                  <a:solidFill>
                    <a:srgbClr val="5E3843"/>
                  </a:solidFill>
                  <a:latin typeface="Calibri" pitchFamily="34" charset="0"/>
                </a:rPr>
                <a:t>Schwarzwasser</a:t>
              </a:r>
            </a:p>
          </p:txBody>
        </p:sp>
        <p:sp>
          <p:nvSpPr>
            <p:cNvPr id="29" name="Line 26"/>
            <p:cNvSpPr>
              <a:spLocks noChangeShapeType="1"/>
            </p:cNvSpPr>
            <p:nvPr/>
          </p:nvSpPr>
          <p:spPr bwMode="auto">
            <a:xfrm>
              <a:off x="4066" y="1125"/>
              <a:ext cx="0" cy="22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" name="Line 27"/>
            <p:cNvSpPr>
              <a:spLocks noChangeShapeType="1"/>
            </p:cNvSpPr>
            <p:nvPr/>
          </p:nvSpPr>
          <p:spPr bwMode="auto">
            <a:xfrm flipH="1">
              <a:off x="3500" y="3573"/>
              <a:ext cx="182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" name="Line 28"/>
            <p:cNvSpPr>
              <a:spLocks noChangeShapeType="1"/>
            </p:cNvSpPr>
            <p:nvPr/>
          </p:nvSpPr>
          <p:spPr bwMode="auto">
            <a:xfrm>
              <a:off x="3642" y="1125"/>
              <a:ext cx="0" cy="2676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" name="Line 29"/>
            <p:cNvSpPr>
              <a:spLocks noChangeShapeType="1"/>
            </p:cNvSpPr>
            <p:nvPr/>
          </p:nvSpPr>
          <p:spPr bwMode="auto">
            <a:xfrm>
              <a:off x="3919" y="1125"/>
              <a:ext cx="0" cy="2676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" name="Line 30"/>
            <p:cNvSpPr>
              <a:spLocks noChangeShapeType="1"/>
            </p:cNvSpPr>
            <p:nvPr/>
          </p:nvSpPr>
          <p:spPr bwMode="auto">
            <a:xfrm flipH="1">
              <a:off x="3676" y="1125"/>
              <a:ext cx="10" cy="2359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" name="Text Box 31"/>
            <p:cNvSpPr txBox="1">
              <a:spLocks noChangeArrowheads="1"/>
            </p:cNvSpPr>
            <p:nvPr/>
          </p:nvSpPr>
          <p:spPr bwMode="auto">
            <a:xfrm>
              <a:off x="975" y="1397"/>
              <a:ext cx="131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de-DE" altLang="de-DE" sz="1400" b="1">
                  <a:solidFill>
                    <a:schemeClr val="folHlink"/>
                  </a:solidFill>
                  <a:latin typeface="Calibri" pitchFamily="34" charset="0"/>
                </a:rPr>
                <a:t>Inliner </a:t>
              </a:r>
            </a:p>
          </p:txBody>
        </p:sp>
        <p:sp>
          <p:nvSpPr>
            <p:cNvPr id="35" name="Line 32"/>
            <p:cNvSpPr>
              <a:spLocks noChangeShapeType="1"/>
            </p:cNvSpPr>
            <p:nvPr/>
          </p:nvSpPr>
          <p:spPr bwMode="auto">
            <a:xfrm>
              <a:off x="1711" y="1488"/>
              <a:ext cx="1905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" name="Text Box 33"/>
            <p:cNvSpPr txBox="1">
              <a:spLocks noChangeArrowheads="1"/>
            </p:cNvSpPr>
            <p:nvPr/>
          </p:nvSpPr>
          <p:spPr bwMode="auto">
            <a:xfrm>
              <a:off x="975" y="1624"/>
              <a:ext cx="131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de-DE" altLang="de-DE" sz="1400" b="1">
                  <a:solidFill>
                    <a:srgbClr val="9933FF"/>
                  </a:solidFill>
                  <a:latin typeface="Calibri" pitchFamily="34" charset="0"/>
                </a:rPr>
                <a:t>Fixierung</a:t>
              </a:r>
            </a:p>
          </p:txBody>
        </p:sp>
        <p:sp>
          <p:nvSpPr>
            <p:cNvPr id="37" name="Line 34"/>
            <p:cNvSpPr>
              <a:spLocks noChangeShapeType="1"/>
            </p:cNvSpPr>
            <p:nvPr/>
          </p:nvSpPr>
          <p:spPr bwMode="auto">
            <a:xfrm>
              <a:off x="1746" y="1714"/>
              <a:ext cx="1905" cy="0"/>
            </a:xfrm>
            <a:prstGeom prst="line">
              <a:avLst/>
            </a:prstGeom>
            <a:noFill/>
            <a:ln w="38100">
              <a:solidFill>
                <a:srgbClr val="9933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" name="Line 35"/>
            <p:cNvSpPr>
              <a:spLocks noChangeShapeType="1"/>
            </p:cNvSpPr>
            <p:nvPr/>
          </p:nvSpPr>
          <p:spPr bwMode="auto">
            <a:xfrm>
              <a:off x="3630" y="3574"/>
              <a:ext cx="134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" name="Line 36"/>
            <p:cNvSpPr>
              <a:spLocks noChangeShapeType="1"/>
            </p:cNvSpPr>
            <p:nvPr/>
          </p:nvSpPr>
          <p:spPr bwMode="auto">
            <a:xfrm flipH="1">
              <a:off x="3503" y="3492"/>
              <a:ext cx="182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0" name="Line 37"/>
            <p:cNvSpPr>
              <a:spLocks noChangeShapeType="1"/>
            </p:cNvSpPr>
            <p:nvPr/>
          </p:nvSpPr>
          <p:spPr bwMode="auto">
            <a:xfrm>
              <a:off x="3928" y="2292"/>
              <a:ext cx="0" cy="46"/>
            </a:xfrm>
            <a:prstGeom prst="line">
              <a:avLst/>
            </a:prstGeom>
            <a:noFill/>
            <a:ln w="762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" name="Freeform 38"/>
            <p:cNvSpPr>
              <a:spLocks/>
            </p:cNvSpPr>
            <p:nvPr/>
          </p:nvSpPr>
          <p:spPr bwMode="auto">
            <a:xfrm flipH="1">
              <a:off x="3833" y="1125"/>
              <a:ext cx="45" cy="2623"/>
            </a:xfrm>
            <a:custGeom>
              <a:avLst/>
              <a:gdLst>
                <a:gd name="T0" fmla="*/ 0 w 45"/>
                <a:gd name="T1" fmla="*/ 0 h 2676"/>
                <a:gd name="T2" fmla="*/ 45 w 45"/>
                <a:gd name="T3" fmla="*/ 178 h 2676"/>
                <a:gd name="T4" fmla="*/ 0 w 45"/>
                <a:gd name="T5" fmla="*/ 400 h 2676"/>
                <a:gd name="T6" fmla="*/ 45 w 45"/>
                <a:gd name="T7" fmla="*/ 622 h 2676"/>
                <a:gd name="T8" fmla="*/ 0 w 45"/>
                <a:gd name="T9" fmla="*/ 801 h 2676"/>
                <a:gd name="T10" fmla="*/ 45 w 45"/>
                <a:gd name="T11" fmla="*/ 978 h 2676"/>
                <a:gd name="T12" fmla="*/ 0 w 45"/>
                <a:gd name="T13" fmla="*/ 1201 h 2676"/>
                <a:gd name="T14" fmla="*/ 45 w 45"/>
                <a:gd name="T15" fmla="*/ 1423 h 2676"/>
                <a:gd name="T16" fmla="*/ 0 w 45"/>
                <a:gd name="T17" fmla="*/ 1557 h 2676"/>
                <a:gd name="T18" fmla="*/ 45 w 45"/>
                <a:gd name="T19" fmla="*/ 1778 h 2676"/>
                <a:gd name="T20" fmla="*/ 0 w 45"/>
                <a:gd name="T21" fmla="*/ 1956 h 2676"/>
                <a:gd name="T22" fmla="*/ 45 w 45"/>
                <a:gd name="T23" fmla="*/ 2179 h 2676"/>
                <a:gd name="T24" fmla="*/ 0 w 45"/>
                <a:gd name="T25" fmla="*/ 2490 h 2676"/>
                <a:gd name="T26" fmla="*/ 45 w 45"/>
                <a:gd name="T27" fmla="*/ 2623 h 267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5" h="2676">
                  <a:moveTo>
                    <a:pt x="0" y="0"/>
                  </a:moveTo>
                  <a:cubicBezTo>
                    <a:pt x="22" y="57"/>
                    <a:pt x="45" y="114"/>
                    <a:pt x="45" y="182"/>
                  </a:cubicBezTo>
                  <a:cubicBezTo>
                    <a:pt x="45" y="250"/>
                    <a:pt x="0" y="333"/>
                    <a:pt x="0" y="408"/>
                  </a:cubicBezTo>
                  <a:cubicBezTo>
                    <a:pt x="0" y="483"/>
                    <a:pt x="45" y="567"/>
                    <a:pt x="45" y="635"/>
                  </a:cubicBezTo>
                  <a:cubicBezTo>
                    <a:pt x="45" y="703"/>
                    <a:pt x="0" y="757"/>
                    <a:pt x="0" y="817"/>
                  </a:cubicBezTo>
                  <a:cubicBezTo>
                    <a:pt x="0" y="877"/>
                    <a:pt x="45" y="930"/>
                    <a:pt x="45" y="998"/>
                  </a:cubicBezTo>
                  <a:cubicBezTo>
                    <a:pt x="45" y="1066"/>
                    <a:pt x="0" y="1149"/>
                    <a:pt x="0" y="1225"/>
                  </a:cubicBezTo>
                  <a:cubicBezTo>
                    <a:pt x="0" y="1301"/>
                    <a:pt x="45" y="1392"/>
                    <a:pt x="45" y="1452"/>
                  </a:cubicBezTo>
                  <a:cubicBezTo>
                    <a:pt x="45" y="1512"/>
                    <a:pt x="0" y="1528"/>
                    <a:pt x="0" y="1588"/>
                  </a:cubicBezTo>
                  <a:cubicBezTo>
                    <a:pt x="0" y="1648"/>
                    <a:pt x="45" y="1746"/>
                    <a:pt x="45" y="1814"/>
                  </a:cubicBezTo>
                  <a:cubicBezTo>
                    <a:pt x="45" y="1882"/>
                    <a:pt x="0" y="1928"/>
                    <a:pt x="0" y="1996"/>
                  </a:cubicBezTo>
                  <a:cubicBezTo>
                    <a:pt x="0" y="2064"/>
                    <a:pt x="45" y="2132"/>
                    <a:pt x="45" y="2223"/>
                  </a:cubicBezTo>
                  <a:cubicBezTo>
                    <a:pt x="45" y="2314"/>
                    <a:pt x="0" y="2465"/>
                    <a:pt x="0" y="2540"/>
                  </a:cubicBezTo>
                  <a:cubicBezTo>
                    <a:pt x="0" y="2615"/>
                    <a:pt x="38" y="2653"/>
                    <a:pt x="45" y="2676"/>
                  </a:cubicBezTo>
                </a:path>
              </a:pathLst>
            </a:custGeom>
            <a:noFill/>
            <a:ln w="28575" cap="flat" cmpd="sng">
              <a:solidFill>
                <a:srgbClr val="6699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" name="Line 39"/>
            <p:cNvSpPr>
              <a:spLocks noChangeShapeType="1"/>
            </p:cNvSpPr>
            <p:nvPr/>
          </p:nvSpPr>
          <p:spPr bwMode="auto">
            <a:xfrm flipH="1">
              <a:off x="3656" y="1117"/>
              <a:ext cx="10" cy="2359"/>
            </a:xfrm>
            <a:prstGeom prst="line">
              <a:avLst/>
            </a:prstGeom>
            <a:noFill/>
            <a:ln w="28575">
              <a:solidFill>
                <a:srgbClr val="9933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" name="Line 40"/>
            <p:cNvSpPr>
              <a:spLocks noChangeShapeType="1"/>
            </p:cNvSpPr>
            <p:nvPr/>
          </p:nvSpPr>
          <p:spPr bwMode="auto">
            <a:xfrm>
              <a:off x="2382" y="2588"/>
              <a:ext cx="1315" cy="0"/>
            </a:xfrm>
            <a:prstGeom prst="line">
              <a:avLst/>
            </a:prstGeom>
            <a:noFill/>
            <a:ln w="38100">
              <a:solidFill>
                <a:srgbClr val="5E3843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" name="Line 41"/>
            <p:cNvSpPr>
              <a:spLocks noChangeShapeType="1"/>
            </p:cNvSpPr>
            <p:nvPr/>
          </p:nvSpPr>
          <p:spPr bwMode="auto">
            <a:xfrm>
              <a:off x="2151" y="2042"/>
              <a:ext cx="1525" cy="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5" name="Line 42"/>
            <p:cNvSpPr>
              <a:spLocks noChangeShapeType="1"/>
            </p:cNvSpPr>
            <p:nvPr/>
          </p:nvSpPr>
          <p:spPr bwMode="auto">
            <a:xfrm>
              <a:off x="3757" y="2211"/>
              <a:ext cx="0" cy="136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6" name="Line 43"/>
            <p:cNvSpPr>
              <a:spLocks noChangeShapeType="1"/>
            </p:cNvSpPr>
            <p:nvPr/>
          </p:nvSpPr>
          <p:spPr bwMode="auto">
            <a:xfrm>
              <a:off x="3914" y="2199"/>
              <a:ext cx="0" cy="136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" name="Line 44"/>
            <p:cNvSpPr>
              <a:spLocks noChangeShapeType="1"/>
            </p:cNvSpPr>
            <p:nvPr/>
          </p:nvSpPr>
          <p:spPr bwMode="auto">
            <a:xfrm>
              <a:off x="3941" y="2196"/>
              <a:ext cx="0" cy="136"/>
            </a:xfrm>
            <a:prstGeom prst="line">
              <a:avLst/>
            </a:prstGeom>
            <a:noFill/>
            <a:ln w="5715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" name="Rectangle 45"/>
            <p:cNvSpPr>
              <a:spLocks noChangeArrowheads="1"/>
            </p:cNvSpPr>
            <p:nvPr/>
          </p:nvSpPr>
          <p:spPr bwMode="auto">
            <a:xfrm>
              <a:off x="3833" y="2205"/>
              <a:ext cx="45" cy="13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49" name="Line 46"/>
            <p:cNvSpPr>
              <a:spLocks noChangeShapeType="1"/>
            </p:cNvSpPr>
            <p:nvPr/>
          </p:nvSpPr>
          <p:spPr bwMode="auto">
            <a:xfrm flipH="1">
              <a:off x="3762" y="2181"/>
              <a:ext cx="269" cy="21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0" name="Line 47"/>
            <p:cNvSpPr>
              <a:spLocks noChangeShapeType="1"/>
            </p:cNvSpPr>
            <p:nvPr/>
          </p:nvSpPr>
          <p:spPr bwMode="auto">
            <a:xfrm flipH="1">
              <a:off x="3762" y="2329"/>
              <a:ext cx="269" cy="27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" name="Freeform 48"/>
            <p:cNvSpPr>
              <a:spLocks/>
            </p:cNvSpPr>
            <p:nvPr/>
          </p:nvSpPr>
          <p:spPr bwMode="auto">
            <a:xfrm>
              <a:off x="3742" y="2251"/>
              <a:ext cx="272" cy="45"/>
            </a:xfrm>
            <a:custGeom>
              <a:avLst/>
              <a:gdLst>
                <a:gd name="T0" fmla="*/ 0 w 272"/>
                <a:gd name="T1" fmla="*/ 0 h 45"/>
                <a:gd name="T2" fmla="*/ 91 w 272"/>
                <a:gd name="T3" fmla="*/ 45 h 45"/>
                <a:gd name="T4" fmla="*/ 136 w 272"/>
                <a:gd name="T5" fmla="*/ 0 h 45"/>
                <a:gd name="T6" fmla="*/ 227 w 272"/>
                <a:gd name="T7" fmla="*/ 45 h 45"/>
                <a:gd name="T8" fmla="*/ 272 w 272"/>
                <a:gd name="T9" fmla="*/ 0 h 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2" h="45">
                  <a:moveTo>
                    <a:pt x="0" y="0"/>
                  </a:moveTo>
                  <a:cubicBezTo>
                    <a:pt x="34" y="22"/>
                    <a:pt x="68" y="45"/>
                    <a:pt x="91" y="45"/>
                  </a:cubicBezTo>
                  <a:cubicBezTo>
                    <a:pt x="114" y="45"/>
                    <a:pt x="113" y="0"/>
                    <a:pt x="136" y="0"/>
                  </a:cubicBezTo>
                  <a:cubicBezTo>
                    <a:pt x="159" y="0"/>
                    <a:pt x="204" y="45"/>
                    <a:pt x="227" y="45"/>
                  </a:cubicBezTo>
                  <a:cubicBezTo>
                    <a:pt x="250" y="45"/>
                    <a:pt x="265" y="7"/>
                    <a:pt x="272" y="0"/>
                  </a:cubicBezTo>
                </a:path>
              </a:pathLst>
            </a:custGeom>
            <a:noFill/>
            <a:ln w="28575" cap="flat" cmpd="sng">
              <a:solidFill>
                <a:srgbClr val="5E384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" name="Line 49"/>
            <p:cNvSpPr>
              <a:spLocks noChangeShapeType="1"/>
            </p:cNvSpPr>
            <p:nvPr/>
          </p:nvSpPr>
          <p:spPr bwMode="auto">
            <a:xfrm>
              <a:off x="2296" y="3702"/>
              <a:ext cx="131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" name="Rectangle 50"/>
            <p:cNvSpPr>
              <a:spLocks noChangeArrowheads="1"/>
            </p:cNvSpPr>
            <p:nvPr/>
          </p:nvSpPr>
          <p:spPr bwMode="auto">
            <a:xfrm>
              <a:off x="3588" y="3718"/>
              <a:ext cx="90" cy="9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54" name="Line 51"/>
            <p:cNvSpPr>
              <a:spLocks noChangeShapeType="1"/>
            </p:cNvSpPr>
            <p:nvPr/>
          </p:nvSpPr>
          <p:spPr bwMode="auto">
            <a:xfrm flipH="1">
              <a:off x="2243" y="3793"/>
              <a:ext cx="1588" cy="0"/>
            </a:xfrm>
            <a:prstGeom prst="line">
              <a:avLst/>
            </a:prstGeom>
            <a:noFill/>
            <a:ln w="38100">
              <a:solidFill>
                <a:srgbClr val="4B87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62674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EVaSENS</a:t>
            </a:r>
            <a:r>
              <a:rPr lang="de-DE" dirty="0"/>
              <a:t> oder wie kommt eine 2. Leitung in das Bestandsrohr?</a:t>
            </a:r>
            <a:br>
              <a:rPr lang="de-DE" dirty="0"/>
            </a:br>
            <a:endParaRPr lang="de-DE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9971" y="1801820"/>
            <a:ext cx="3385458" cy="5383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3990" y="1801820"/>
            <a:ext cx="4374561" cy="3108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6635" y="4845746"/>
            <a:ext cx="2445770" cy="2338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746607" y="7184009"/>
            <a:ext cx="5057298" cy="250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000" dirty="0">
                <a:solidFill>
                  <a:schemeClr val="bg1"/>
                </a:solidFill>
              </a:rPr>
              <a:t>Abb.: </a:t>
            </a:r>
            <a:r>
              <a:rPr lang="de-DE" altLang="de-DE" sz="1000" dirty="0" err="1">
                <a:solidFill>
                  <a:schemeClr val="bg1"/>
                </a:solidFill>
              </a:rPr>
              <a:t>Roediger</a:t>
            </a:r>
            <a:r>
              <a:rPr lang="de-DE" altLang="de-DE" sz="1000" dirty="0">
                <a:solidFill>
                  <a:schemeClr val="bg1"/>
                </a:solidFill>
              </a:rPr>
              <a:t> </a:t>
            </a:r>
            <a:r>
              <a:rPr lang="de-DE" altLang="de-DE" sz="1000" dirty="0" err="1">
                <a:solidFill>
                  <a:schemeClr val="bg1"/>
                </a:solidFill>
              </a:rPr>
              <a:t>Vacuumtechnik</a:t>
            </a:r>
            <a:endParaRPr lang="de-DE" altLang="de-DE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9560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3741849"/>
              </p:ext>
            </p:extLst>
          </p:nvPr>
        </p:nvGraphicFramePr>
        <p:xfrm>
          <a:off x="1544638" y="2482219"/>
          <a:ext cx="6054725" cy="273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CorelDRAW" r:id="rId3" imgW="6054219" imgH="2736715" progId="CorelDRAW.Graphic.11">
                  <p:embed/>
                </p:oleObj>
              </mc:Choice>
              <mc:Fallback>
                <p:oleObj name="CorelDRAW" r:id="rId3" imgW="6054219" imgH="2736715" progId="CorelDRAW.Graphic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4638" y="2482219"/>
                        <a:ext cx="6054725" cy="2736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0768000"/>
              </p:ext>
            </p:extLst>
          </p:nvPr>
        </p:nvGraphicFramePr>
        <p:xfrm>
          <a:off x="1544638" y="5511169"/>
          <a:ext cx="4692650" cy="2732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CorelDRAW" r:id="rId5" imgW="4693290" imgH="2732121" progId="CorelDRAW.Graphic.11">
                  <p:embed/>
                </p:oleObj>
              </mc:Choice>
              <mc:Fallback>
                <p:oleObj name="CorelDRAW" r:id="rId5" imgW="4693290" imgH="2732121" progId="CorelDRAW.Graphic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4638" y="5511169"/>
                        <a:ext cx="4692650" cy="2732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EVaSENS</a:t>
            </a:r>
            <a:r>
              <a:rPr lang="de-DE" dirty="0"/>
              <a:t> oder wie kommt eine 2. Leitung in das Bestandsrohr?</a:t>
            </a:r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013303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P:\eva1131140\Projektverlauf\05_Bilder\PB29901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5020" y="1813739"/>
            <a:ext cx="8148094" cy="6111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EVaSENS</a:t>
            </a:r>
            <a:r>
              <a:rPr lang="de-DE" dirty="0"/>
              <a:t> oder wie kommt eine 2. Leitung in das Bestandsrohr?</a:t>
            </a:r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540996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nhaltsplatzhalter 2"/>
          <p:cNvPicPr>
            <a:picLocks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520"/>
          <a:stretch/>
        </p:blipFill>
        <p:spPr bwMode="auto">
          <a:xfrm>
            <a:off x="1187624" y="2378330"/>
            <a:ext cx="2828244" cy="53285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Grafik 3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073" y="2378330"/>
            <a:ext cx="3240359" cy="5328592"/>
          </a:xfrm>
          <a:prstGeom prst="rect">
            <a:avLst/>
          </a:prstGeom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66330" y="1802985"/>
            <a:ext cx="83867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/>
            <a:r>
              <a:rPr lang="de-DE" sz="2000" dirty="0">
                <a:solidFill>
                  <a:schemeClr val="bg1"/>
                </a:solidFill>
                <a:ea typeface="+mn-ea"/>
              </a:rPr>
              <a:t>Aufbau Versuchsstand</a:t>
            </a:r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EVaSENS</a:t>
            </a:r>
            <a:r>
              <a:rPr lang="de-DE" dirty="0"/>
              <a:t> oder wie kommt eine 2. Leitung in das Bestandsrohr?</a:t>
            </a:r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60151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EVaSENS</a:t>
            </a:r>
            <a:r>
              <a:rPr lang="de-DE" dirty="0"/>
              <a:t> oder wie kommt eine 2. Leitung in das Bestandsrohr?</a:t>
            </a:r>
            <a:br>
              <a:rPr lang="de-DE" dirty="0"/>
            </a:br>
            <a:endParaRPr lang="de-DE" dirty="0"/>
          </a:p>
        </p:txBody>
      </p:sp>
      <p:pic>
        <p:nvPicPr>
          <p:cNvPr id="3" name="Picture 4" descr="M:\Forschung\Projekte\EVaSens\Fotos\Prüfstand\Inversion 2013_04_15-17\DSC_005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9084" y="1741314"/>
            <a:ext cx="5595257" cy="695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1047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589212" y="2976565"/>
            <a:ext cx="7757961" cy="2703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17001" tIns="58499" rIns="117001" bIns="58499">
            <a:spAutoFit/>
          </a:bodyPr>
          <a:lstStyle>
            <a:lvl1pPr marL="438150" indent="-438150" algn="l" defTabSz="1169988">
              <a:defRPr>
                <a:solidFill>
                  <a:schemeClr val="tx1"/>
                </a:solidFill>
                <a:latin typeface="Arial" charset="0"/>
              </a:defRPr>
            </a:lvl1pPr>
            <a:lvl2pPr marL="1023938" indent="-438150" algn="l" defTabSz="1169988">
              <a:defRPr>
                <a:solidFill>
                  <a:schemeClr val="tx1"/>
                </a:solidFill>
                <a:latin typeface="Arial" charset="0"/>
              </a:defRPr>
            </a:lvl2pPr>
            <a:lvl3pPr marL="1609725" indent="-439738" algn="l" defTabSz="1169988">
              <a:defRPr>
                <a:solidFill>
                  <a:schemeClr val="tx1"/>
                </a:solidFill>
                <a:latin typeface="Arial" charset="0"/>
              </a:defRPr>
            </a:lvl3pPr>
            <a:lvl4pPr marL="2193925" indent="-438150" algn="l" defTabSz="1169988">
              <a:defRPr>
                <a:solidFill>
                  <a:schemeClr val="tx1"/>
                </a:solidFill>
                <a:latin typeface="Arial" charset="0"/>
              </a:defRPr>
            </a:lvl4pPr>
            <a:lvl5pPr marL="2779713" indent="-439738" algn="l" defTabSz="1169988">
              <a:defRPr>
                <a:solidFill>
                  <a:schemeClr val="tx1"/>
                </a:solidFill>
                <a:latin typeface="Arial" charset="0"/>
              </a:defRPr>
            </a:lvl5pPr>
            <a:lvl6pPr marL="3236913" indent="-439738" defTabSz="1169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694113" indent="-439738" defTabSz="1169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4151313" indent="-439738" defTabSz="1169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608513" indent="-439738" defTabSz="1169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/>
            </a:pPr>
            <a:r>
              <a:rPr lang="de-DE" sz="2400" b="1" dirty="0">
                <a:solidFill>
                  <a:srgbClr val="2F765A"/>
                </a:solidFill>
              </a:rPr>
              <a:t>Kurze Vorstellung der Ingenieurgesellschaft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de-DE" sz="2400" dirty="0">
                <a:solidFill>
                  <a:schemeClr val="bg1"/>
                </a:solidFill>
              </a:rPr>
              <a:t>Ansprechpartnerin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de-DE" sz="2400" dirty="0">
                <a:solidFill>
                  <a:schemeClr val="bg1"/>
                </a:solidFill>
              </a:rPr>
              <a:t>Neuartige Sanitärsysteme NASS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de-DE" sz="2400" dirty="0">
                <a:solidFill>
                  <a:schemeClr val="bg1"/>
                </a:solidFill>
              </a:rPr>
              <a:t>Das Forschungsprojekt </a:t>
            </a:r>
            <a:r>
              <a:rPr lang="de-DE" sz="2400" dirty="0" err="1" smtClean="0">
                <a:solidFill>
                  <a:schemeClr val="bg1"/>
                </a:solidFill>
              </a:rPr>
              <a:t>EVaSENS</a:t>
            </a:r>
            <a:endParaRPr lang="de-DE" sz="2400" dirty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de-DE" sz="2400" dirty="0">
                <a:solidFill>
                  <a:schemeClr val="bg1"/>
                </a:solidFill>
              </a:rPr>
              <a:t>Aktueller Stand und Ausblick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EVaSENS</a:t>
            </a:r>
            <a:r>
              <a:rPr lang="de-DE" dirty="0"/>
              <a:t> oder wie kommt eine 2. Leitung in das Bestandsrohr?</a:t>
            </a:r>
            <a:br>
              <a:rPr lang="de-DE" dirty="0"/>
            </a:br>
            <a:endParaRPr lang="de-DE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898198" y="1741356"/>
            <a:ext cx="83867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/>
            <a:r>
              <a:rPr lang="de-DE" sz="2800" dirty="0" smtClean="0">
                <a:solidFill>
                  <a:schemeClr val="bg1"/>
                </a:solidFill>
              </a:rPr>
              <a:t>Einbringen der Liner</a:t>
            </a:r>
            <a:endParaRPr lang="de-DE" sz="2800" dirty="0">
              <a:solidFill>
                <a:schemeClr val="bg1"/>
              </a:solidFill>
            </a:endParaRPr>
          </a:p>
        </p:txBody>
      </p:sp>
      <p:pic>
        <p:nvPicPr>
          <p:cNvPr id="22" name="Picture 3" descr="M:\Forschung\Projekte\EVaSens\Fotos\Prüfstand\Inversion 2013_04_15-17\DSC_009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56734" y="1412105"/>
            <a:ext cx="1198246" cy="1545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7" descr="M:\Forschung\Projekte\EVaSens\Fotos\Prüfstand\Inversion 2013_04_15-17\DSC_021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2103" y="5296678"/>
            <a:ext cx="3416648" cy="2268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6" descr="M:\Forschung\Projekte\EVaSens\Fotos\Prüfstand\Inversion 2013_04_15-17\DSC_0190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5249" y="5296678"/>
            <a:ext cx="3416647" cy="2268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M:\Forschung\Projekte\EVaSens\Fotos\Prüfstand\Inversion 2013_04_15-17\DSC_0111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5526" y="1404743"/>
            <a:ext cx="2489962" cy="1552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3" descr="M:\Forschung\Projekte\EVaSens\Fotos\Prüfstand\Inversion 2013_04_15-17\DSC_0174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51099" y="3141947"/>
            <a:ext cx="3008955" cy="199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M:\Forschung\Projekte\EVaSens\Fotos\Prüfstand\Inversion 2013_04_15-17\DSC_0066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6290" y="1390902"/>
            <a:ext cx="2359210" cy="15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M:\Forschung\Projekte\EVaSens\Fotos\Prüfstand\Inversion 2013_04_15-17\DSC_0106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54980" y="1412105"/>
            <a:ext cx="1061797" cy="1545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5" descr="M:\Forschung\Projekte\EVaSens\Fotos\Prüfstand\Inversion 2013_04_15-17\DSC_0108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5429741" y="1390901"/>
            <a:ext cx="1085005" cy="1566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M:\Forschung\Projekte\EVaSens\Fotos\Prüfstand\Inversion 2013_04_15-17\DSC_0131.JP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5490" y="1390900"/>
            <a:ext cx="1098855" cy="1566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9" descr="M:\Forschung\Projekte\EVaSens\Fotos\Prüfstand\Inversion 2013_04_15-17\DSC_0142.JPG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86675" y="1412105"/>
            <a:ext cx="1447938" cy="1545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0" descr="M:\Forschung\Projekte\EVaSens\Fotos\Prüfstand\Inversion 2013_04_15-17\DSC_0149.JPG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9341" y="3141944"/>
            <a:ext cx="1323542" cy="199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1" descr="M:\Forschung\Projekte\EVaSens\Fotos\Prüfstand\Inversion 2013_04_15-17\DSC_0161.JPG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2881" y="3142513"/>
            <a:ext cx="2999462" cy="1991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2" descr="M:\Forschung\Projekte\EVaSens\Fotos\Prüfstand\Inversion 2013_04_15-17\DSC_0165.JPG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4694" y="3142513"/>
            <a:ext cx="1323164" cy="1991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4" descr="M:\Forschung\Projekte\EVaSens\Fotos\Prüfstand\Inversion 2013_04_15-17\DSC_0180.JPG"/>
          <p:cNvPicPr>
            <a:picLocks noChangeAspect="1" noChangeArrowheads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137"/>
          <a:stretch/>
        </p:blipFill>
        <p:spPr bwMode="auto">
          <a:xfrm>
            <a:off x="8514817" y="3142513"/>
            <a:ext cx="2935340" cy="1991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5" descr="M:\Forschung\Projekte\EVaSens\Fotos\Prüfstand\Inversion 2013_04_15-17\DSC_0182.JPG"/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7837" y="5296678"/>
            <a:ext cx="1507199" cy="2268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8" descr="M:\Forschung\Projekte\EVaSens\Fotos\Prüfstand\Inversion 2013_04_15-17\DSC_0219.JPG"/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8753" y="5296678"/>
            <a:ext cx="1507199" cy="2268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9" descr="M:\Forschung\Projekte\EVaSens\Fotos\Prüfstand\Inversion 2013_04_15-17\DSC_0220.JPG"/>
          <p:cNvPicPr>
            <a:picLocks noChangeAspect="1" noChangeArrowheads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00412" y="5296678"/>
            <a:ext cx="1587388" cy="2268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0" descr="M:\Forschung\Projekte\EVaSens\Fotos\Prüfstand\Inversion 2013_04_15-17\DSC_0227.JPG"/>
          <p:cNvPicPr>
            <a:picLocks noChangeAspect="1" noChangeArrowheads="1"/>
          </p:cNvPicPr>
          <p:nvPr/>
        </p:nvPicPr>
        <p:blipFill rotWithShape="1"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140" r="28556"/>
          <a:stretch/>
        </p:blipFill>
        <p:spPr bwMode="auto">
          <a:xfrm>
            <a:off x="9674293" y="5296678"/>
            <a:ext cx="1616218" cy="2268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78843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EVaSENS</a:t>
            </a:r>
            <a:r>
              <a:rPr lang="de-DE" dirty="0"/>
              <a:t> oder wie kommt eine 2. Leitung in das Bestandsrohr?</a:t>
            </a:r>
            <a:br>
              <a:rPr lang="de-DE" dirty="0"/>
            </a:b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1088571" y="1774371"/>
            <a:ext cx="927462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342900" indent="-342900" algn="l">
              <a:buFont typeface="Arial" panose="020B0604020202020204" pitchFamily="34" charset="0"/>
              <a:buChar char="•"/>
              <a:defRPr sz="2000"/>
            </a:lvl1pPr>
          </a:lstStyle>
          <a:p>
            <a:r>
              <a:rPr lang="de-DE" dirty="0"/>
              <a:t>Erste Ergebnisse:</a:t>
            </a:r>
          </a:p>
          <a:p>
            <a:r>
              <a:rPr lang="de-DE" dirty="0"/>
              <a:t>Inversion funktioniert tadellos</a:t>
            </a:r>
          </a:p>
          <a:p>
            <a:r>
              <a:rPr lang="de-DE" dirty="0"/>
              <a:t>Zeitaufwand </a:t>
            </a:r>
            <a:r>
              <a:rPr lang="de-DE" dirty="0" smtClean="0"/>
              <a:t>gering</a:t>
            </a:r>
          </a:p>
          <a:p>
            <a:r>
              <a:rPr lang="de-DE" dirty="0" err="1" smtClean="0"/>
              <a:t>Kamerabefahrung</a:t>
            </a:r>
            <a:r>
              <a:rPr lang="de-DE" dirty="0" smtClean="0"/>
              <a:t> zeigt faltenlosen Sitz sowohl in DN 50 als auch DN 100</a:t>
            </a:r>
          </a:p>
          <a:p>
            <a:r>
              <a:rPr lang="de-DE" dirty="0" smtClean="0"/>
              <a:t>Erste Durchflussversuche positiv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1745" y="4909457"/>
            <a:ext cx="3372894" cy="3867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5572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586209" y="2976565"/>
            <a:ext cx="6678976" cy="2703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17001" tIns="58499" rIns="117001" bIns="58499">
            <a:spAutoFit/>
          </a:bodyPr>
          <a:lstStyle>
            <a:lvl1pPr marL="438150" indent="-438150" algn="l" defTabSz="1169988">
              <a:defRPr>
                <a:solidFill>
                  <a:schemeClr val="tx1"/>
                </a:solidFill>
                <a:latin typeface="Arial" charset="0"/>
              </a:defRPr>
            </a:lvl1pPr>
            <a:lvl2pPr marL="1023938" indent="-438150" algn="l" defTabSz="1169988">
              <a:defRPr>
                <a:solidFill>
                  <a:schemeClr val="tx1"/>
                </a:solidFill>
                <a:latin typeface="Arial" charset="0"/>
              </a:defRPr>
            </a:lvl2pPr>
            <a:lvl3pPr marL="1609725" indent="-439738" algn="l" defTabSz="1169988">
              <a:defRPr>
                <a:solidFill>
                  <a:schemeClr val="tx1"/>
                </a:solidFill>
                <a:latin typeface="Arial" charset="0"/>
              </a:defRPr>
            </a:lvl3pPr>
            <a:lvl4pPr marL="2193925" indent="-438150" algn="l" defTabSz="1169988">
              <a:defRPr>
                <a:solidFill>
                  <a:schemeClr val="tx1"/>
                </a:solidFill>
                <a:latin typeface="Arial" charset="0"/>
              </a:defRPr>
            </a:lvl4pPr>
            <a:lvl5pPr marL="2779713" indent="-439738" algn="l" defTabSz="1169988">
              <a:defRPr>
                <a:solidFill>
                  <a:schemeClr val="tx1"/>
                </a:solidFill>
                <a:latin typeface="Arial" charset="0"/>
              </a:defRPr>
            </a:lvl5pPr>
            <a:lvl6pPr marL="3236913" indent="-439738" defTabSz="1169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694113" indent="-439738" defTabSz="1169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4151313" indent="-439738" defTabSz="1169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608513" indent="-439738" defTabSz="1169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/>
            </a:pPr>
            <a:r>
              <a:rPr lang="de-DE" sz="2400" dirty="0">
                <a:solidFill>
                  <a:schemeClr val="bg1"/>
                </a:solidFill>
              </a:rPr>
              <a:t>Kurze Vorstellung der Ingenieurgesellschaft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de-DE" sz="2400" dirty="0">
                <a:solidFill>
                  <a:schemeClr val="bg1"/>
                </a:solidFill>
              </a:rPr>
              <a:t>Ansprechpartnerin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de-DE" sz="2400" dirty="0">
                <a:solidFill>
                  <a:schemeClr val="bg1"/>
                </a:solidFill>
              </a:rPr>
              <a:t>Neuartige Sanitärsysteme NASS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de-DE" sz="2400" dirty="0">
                <a:solidFill>
                  <a:schemeClr val="bg1"/>
                </a:solidFill>
              </a:rPr>
              <a:t>Das Forschungsprojekt </a:t>
            </a:r>
            <a:r>
              <a:rPr lang="de-DE" sz="2400" dirty="0" err="1" smtClean="0">
                <a:solidFill>
                  <a:schemeClr val="bg1"/>
                </a:solidFill>
              </a:rPr>
              <a:t>EVaSENS</a:t>
            </a:r>
            <a:endParaRPr lang="de-DE" sz="2400" dirty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de-DE" sz="2400" b="1" dirty="0" smtClean="0">
                <a:solidFill>
                  <a:srgbClr val="2F765A"/>
                </a:solidFill>
              </a:rPr>
              <a:t>Ausblick</a:t>
            </a:r>
            <a:endParaRPr lang="de-DE" sz="2400" b="1" dirty="0">
              <a:solidFill>
                <a:srgbClr val="2F76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22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03514" y="350838"/>
            <a:ext cx="10215335" cy="534533"/>
          </a:xfrm>
        </p:spPr>
        <p:txBody>
          <a:bodyPr/>
          <a:lstStyle/>
          <a:p>
            <a:r>
              <a:rPr lang="de-DE" dirty="0" smtClean="0"/>
              <a:t>Ausblick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425" y="3448877"/>
            <a:ext cx="8319546" cy="4619334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922425" y="1208314"/>
            <a:ext cx="831954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dirty="0" smtClean="0"/>
              <a:t>Modellierung der </a:t>
            </a:r>
            <a:r>
              <a:rPr lang="de-DE" dirty="0" err="1"/>
              <a:t>S</a:t>
            </a:r>
            <a:r>
              <a:rPr lang="de-DE" dirty="0" err="1" smtClean="0"/>
              <a:t>trömumgsverhältnisse</a:t>
            </a:r>
            <a:r>
              <a:rPr lang="de-DE" dirty="0" smtClean="0"/>
              <a:t> im veränderten Leitungsquerschnitt mit Fluid von ANSYS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5153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7259" y="4768963"/>
            <a:ext cx="4227058" cy="281291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03514" y="350838"/>
            <a:ext cx="10215335" cy="534533"/>
          </a:xfrm>
        </p:spPr>
        <p:txBody>
          <a:bodyPr/>
          <a:lstStyle/>
          <a:p>
            <a:r>
              <a:rPr lang="de-DE" dirty="0" smtClean="0"/>
              <a:t>Ausblick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922425" y="1208314"/>
            <a:ext cx="831954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dirty="0"/>
              <a:t>Fassade als Kläranlage und </a:t>
            </a:r>
            <a:r>
              <a:rPr lang="de-DE" dirty="0" smtClean="0"/>
              <a:t>Biomasseproduzent </a:t>
            </a:r>
            <a:r>
              <a:rPr lang="de-DE" smtClean="0"/>
              <a:t>– </a:t>
            </a:r>
            <a:r>
              <a:rPr lang="de-DE" dirty="0" err="1"/>
              <a:t>A</a:t>
            </a:r>
            <a:r>
              <a:rPr lang="de-DE" smtClean="0"/>
              <a:t>nschlussprojekt </a:t>
            </a:r>
            <a:r>
              <a:rPr lang="de-DE" dirty="0" smtClean="0"/>
              <a:t>vom </a:t>
            </a:r>
            <a:r>
              <a:rPr lang="de-DE" smtClean="0"/>
              <a:t>Fördermittelgeber gewünscht …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425" y="2147547"/>
            <a:ext cx="5752982" cy="3828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02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S:\akquise\Bilderarchiv\GF_Energie\Speyer_Klaeranlage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09676" y="4061610"/>
            <a:ext cx="3356489" cy="2233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Afrika_13\Bilder\KA\DSC0269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" y="4048804"/>
            <a:ext cx="3012041" cy="2259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S:\akquise\Bilderarchiv\GF_Umwelt\SIWAWI\Klaeranlagen\Walddorf_Gönn\IMG_274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95763" y="-1594172"/>
            <a:ext cx="7844135" cy="588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:\eva1131140\Projektverlauf\05_Bilder\PB299010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957" y="4048840"/>
            <a:ext cx="3011994" cy="225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4331884" y="2499090"/>
            <a:ext cx="7383771" cy="1529931"/>
          </a:xfrm>
          <a:prstGeom prst="rect">
            <a:avLst/>
          </a:prstGeom>
          <a:solidFill>
            <a:srgbClr val="2F765A"/>
          </a:solidFill>
          <a:ln>
            <a:noFill/>
          </a:ln>
          <a:extLst/>
        </p:spPr>
        <p:txBody>
          <a:bodyPr wrap="none" lIns="116968" tIns="58481" rIns="116968" bIns="58481" anchor="ctr"/>
          <a:lstStyle/>
          <a:p>
            <a:pPr algn="l"/>
            <a:endParaRPr lang="de-DE" sz="1800" dirty="0">
              <a:solidFill>
                <a:srgbClr val="FFFFFF"/>
              </a:solidFill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5559109" y="2843114"/>
            <a:ext cx="6108357" cy="868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30253" tIns="46051" rIns="46051" bIns="46051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2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2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2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2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pPr algn="ctr" eaLnBrk="1" hangingPunct="1"/>
            <a:r>
              <a:rPr lang="de-DE" sz="2800" b="1" kern="0" dirty="0" smtClean="0">
                <a:solidFill>
                  <a:srgbClr val="FFFFFF"/>
                </a:solidFill>
                <a:latin typeface="+mn-lt"/>
              </a:rPr>
              <a:t>Abwasser- Quo </a:t>
            </a:r>
            <a:r>
              <a:rPr lang="de-DE" sz="2800" b="1" kern="0" dirty="0" err="1" smtClean="0">
                <a:solidFill>
                  <a:srgbClr val="FFFFFF"/>
                </a:solidFill>
                <a:latin typeface="+mn-lt"/>
              </a:rPr>
              <a:t>Vadis</a:t>
            </a:r>
            <a:r>
              <a:rPr lang="de-DE" sz="2800" b="1" kern="0" dirty="0" smtClean="0">
                <a:solidFill>
                  <a:srgbClr val="FFFFFF"/>
                </a:solidFill>
                <a:latin typeface="+mn-lt"/>
              </a:rPr>
              <a:t>?- Neue </a:t>
            </a:r>
            <a:r>
              <a:rPr lang="de-DE" sz="2800" b="1" kern="0" dirty="0">
                <a:solidFill>
                  <a:srgbClr val="FFFFFF"/>
                </a:solidFill>
                <a:latin typeface="+mn-lt"/>
              </a:rPr>
              <a:t>W</a:t>
            </a:r>
            <a:r>
              <a:rPr lang="de-DE" sz="2800" b="1" kern="0" dirty="0" smtClean="0">
                <a:solidFill>
                  <a:srgbClr val="FFFFFF"/>
                </a:solidFill>
                <a:latin typeface="+mn-lt"/>
              </a:rPr>
              <a:t>ege in der </a:t>
            </a:r>
            <a:r>
              <a:rPr lang="de-DE" sz="2800" b="1" kern="0" dirty="0">
                <a:solidFill>
                  <a:srgbClr val="FFFFFF"/>
                </a:solidFill>
                <a:latin typeface="+mn-lt"/>
              </a:rPr>
              <a:t>W</a:t>
            </a:r>
            <a:r>
              <a:rPr lang="de-DE" sz="2800" b="1" kern="0" dirty="0" smtClean="0">
                <a:solidFill>
                  <a:srgbClr val="FFFFFF"/>
                </a:solidFill>
                <a:latin typeface="+mn-lt"/>
              </a:rPr>
              <a:t>asserwirtschaft</a:t>
            </a:r>
            <a:endParaRPr lang="de-DE" sz="2800" b="1" kern="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3" name="Freihandform 12"/>
          <p:cNvSpPr/>
          <p:nvPr/>
        </p:nvSpPr>
        <p:spPr>
          <a:xfrm>
            <a:off x="3" y="-26587"/>
            <a:ext cx="5840127" cy="4055610"/>
          </a:xfrm>
          <a:custGeom>
            <a:avLst/>
            <a:gdLst>
              <a:gd name="connsiteX0" fmla="*/ 3124200 w 4562475"/>
              <a:gd name="connsiteY0" fmla="*/ 9525 h 3152775"/>
              <a:gd name="connsiteX1" fmla="*/ 4562475 w 4562475"/>
              <a:gd name="connsiteY1" fmla="*/ 3152775 h 3152775"/>
              <a:gd name="connsiteX2" fmla="*/ 0 w 4562475"/>
              <a:gd name="connsiteY2" fmla="*/ 3152775 h 3152775"/>
              <a:gd name="connsiteX3" fmla="*/ 0 w 4562475"/>
              <a:gd name="connsiteY3" fmla="*/ 0 h 3152775"/>
              <a:gd name="connsiteX4" fmla="*/ 3124200 w 4562475"/>
              <a:gd name="connsiteY4" fmla="*/ 9525 h 3152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62475" h="3152775">
                <a:moveTo>
                  <a:pt x="3124200" y="9525"/>
                </a:moveTo>
                <a:lnTo>
                  <a:pt x="4562475" y="3152775"/>
                </a:lnTo>
                <a:lnTo>
                  <a:pt x="0" y="3152775"/>
                </a:lnTo>
                <a:lnTo>
                  <a:pt x="0" y="0"/>
                </a:lnTo>
                <a:lnTo>
                  <a:pt x="3124200" y="952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968" tIns="58481" rIns="116968" bIns="58481" rtlCol="0" anchor="ctr"/>
          <a:lstStyle/>
          <a:p>
            <a:endParaRPr lang="de-DE" sz="1800" dirty="0">
              <a:solidFill>
                <a:srgbClr val="FFFFFF"/>
              </a:solidFill>
            </a:endParaRPr>
          </a:p>
        </p:txBody>
      </p:sp>
      <p:cxnSp>
        <p:nvCxnSpPr>
          <p:cNvPr id="16" name="Gerade Verbindung 15"/>
          <p:cNvCxnSpPr>
            <a:stCxn id="13" idx="0"/>
          </p:cNvCxnSpPr>
          <p:nvPr/>
        </p:nvCxnSpPr>
        <p:spPr>
          <a:xfrm>
            <a:off x="3999085" y="-14336"/>
            <a:ext cx="1853234" cy="4043355"/>
          </a:xfrm>
          <a:prstGeom prst="line">
            <a:avLst/>
          </a:prstGeom>
          <a:ln w="38100">
            <a:solidFill>
              <a:srgbClr val="2F765A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Grafik 2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6165" y="4029021"/>
            <a:ext cx="3073733" cy="2304000"/>
          </a:xfrm>
          <a:prstGeom prst="rect">
            <a:avLst/>
          </a:prstGeom>
        </p:spPr>
      </p:pic>
      <p:cxnSp>
        <p:nvCxnSpPr>
          <p:cNvPr id="29" name="Gerade Verbindung 28"/>
          <p:cNvCxnSpPr>
            <a:stCxn id="13" idx="2"/>
          </p:cNvCxnSpPr>
          <p:nvPr/>
        </p:nvCxnSpPr>
        <p:spPr>
          <a:xfrm>
            <a:off x="3" y="4029021"/>
            <a:ext cx="11739897" cy="0"/>
          </a:xfrm>
          <a:prstGeom prst="line">
            <a:avLst/>
          </a:prstGeom>
          <a:ln w="38100">
            <a:solidFill>
              <a:srgbClr val="2F765A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29"/>
          <p:cNvCxnSpPr/>
          <p:nvPr/>
        </p:nvCxnSpPr>
        <p:spPr>
          <a:xfrm>
            <a:off x="3" y="6307836"/>
            <a:ext cx="11739897" cy="0"/>
          </a:xfrm>
          <a:prstGeom prst="line">
            <a:avLst/>
          </a:prstGeom>
          <a:ln w="38100">
            <a:solidFill>
              <a:srgbClr val="2F765A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pieren 1"/>
          <p:cNvGrpSpPr/>
          <p:nvPr/>
        </p:nvGrpSpPr>
        <p:grpSpPr>
          <a:xfrm>
            <a:off x="133350" y="6401085"/>
            <a:ext cx="11533286" cy="463168"/>
            <a:chOff x="133350" y="6401085"/>
            <a:chExt cx="11533286" cy="463168"/>
          </a:xfrm>
        </p:grpSpPr>
        <p:pic>
          <p:nvPicPr>
            <p:cNvPr id="17" name="Grafik 16"/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21337" y="6708805"/>
              <a:ext cx="2633472" cy="155448"/>
            </a:xfrm>
            <a:prstGeom prst="rect">
              <a:avLst/>
            </a:prstGeom>
          </p:spPr>
        </p:pic>
        <p:grpSp>
          <p:nvGrpSpPr>
            <p:cNvPr id="22" name="Gruppieren 21"/>
            <p:cNvGrpSpPr/>
            <p:nvPr userDrawn="1"/>
          </p:nvGrpSpPr>
          <p:grpSpPr>
            <a:xfrm>
              <a:off x="133350" y="6401085"/>
              <a:ext cx="11533286" cy="255615"/>
              <a:chOff x="-410712" y="4670277"/>
              <a:chExt cx="7481665" cy="340820"/>
            </a:xfrm>
          </p:grpSpPr>
          <p:cxnSp>
            <p:nvCxnSpPr>
              <p:cNvPr id="24" name="Gerade Verbindung 23"/>
              <p:cNvCxnSpPr/>
              <p:nvPr userDrawn="1"/>
            </p:nvCxnSpPr>
            <p:spPr>
              <a:xfrm>
                <a:off x="-410712" y="4670277"/>
                <a:ext cx="7481665" cy="0"/>
              </a:xfrm>
              <a:prstGeom prst="line">
                <a:avLst/>
              </a:prstGeom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Gerade Verbindung 24"/>
              <p:cNvCxnSpPr/>
              <p:nvPr userDrawn="1"/>
            </p:nvCxnSpPr>
            <p:spPr>
              <a:xfrm>
                <a:off x="-410712" y="4727080"/>
                <a:ext cx="7481665" cy="0"/>
              </a:xfrm>
              <a:prstGeom prst="line">
                <a:avLst/>
              </a:prstGeom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Gerade Verbindung 26"/>
              <p:cNvCxnSpPr/>
              <p:nvPr userDrawn="1"/>
            </p:nvCxnSpPr>
            <p:spPr>
              <a:xfrm>
                <a:off x="-410712" y="4783883"/>
                <a:ext cx="7481665" cy="0"/>
              </a:xfrm>
              <a:prstGeom prst="line">
                <a:avLst/>
              </a:prstGeom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Gerade Verbindung 27"/>
              <p:cNvCxnSpPr/>
              <p:nvPr userDrawn="1"/>
            </p:nvCxnSpPr>
            <p:spPr>
              <a:xfrm>
                <a:off x="-410712" y="4897489"/>
                <a:ext cx="7481665" cy="0"/>
              </a:xfrm>
              <a:prstGeom prst="line">
                <a:avLst/>
              </a:prstGeom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Gerade Verbindung 30"/>
              <p:cNvCxnSpPr/>
              <p:nvPr userDrawn="1"/>
            </p:nvCxnSpPr>
            <p:spPr>
              <a:xfrm>
                <a:off x="-410712" y="4954292"/>
                <a:ext cx="7481665" cy="0"/>
              </a:xfrm>
              <a:prstGeom prst="line">
                <a:avLst/>
              </a:prstGeom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Gerade Verbindung 31"/>
              <p:cNvCxnSpPr/>
              <p:nvPr userDrawn="1"/>
            </p:nvCxnSpPr>
            <p:spPr>
              <a:xfrm>
                <a:off x="-410712" y="5011097"/>
                <a:ext cx="7481665" cy="0"/>
              </a:xfrm>
              <a:prstGeom prst="line">
                <a:avLst/>
              </a:prstGeom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Gerade Verbindung 32"/>
              <p:cNvCxnSpPr/>
              <p:nvPr userDrawn="1"/>
            </p:nvCxnSpPr>
            <p:spPr>
              <a:xfrm>
                <a:off x="-410712" y="4840686"/>
                <a:ext cx="7481665" cy="0"/>
              </a:xfrm>
              <a:prstGeom prst="line">
                <a:avLst/>
              </a:prstGeom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3" name="Grafik 22"/>
            <p:cNvPicPr>
              <a:picLocks noChangeAspect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61632" y="6401085"/>
              <a:ext cx="905256" cy="2560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5683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1004838" y="1556344"/>
            <a:ext cx="3046051" cy="1152020"/>
          </a:xfrm>
          <a:prstGeom prst="rect">
            <a:avLst/>
          </a:prstGeom>
          <a:solidFill>
            <a:srgbClr val="E5EEC8"/>
          </a:solidFill>
          <a:ln>
            <a:noFill/>
          </a:ln>
          <a:effectLst/>
          <a:extLst/>
        </p:spPr>
        <p:txBody>
          <a:bodyPr wrap="none" lIns="138131" tIns="46044" rIns="138131" bIns="46044" anchor="ctr"/>
          <a:lstStyle/>
          <a:p>
            <a:pPr marL="109639" indent="-109639" algn="r">
              <a:lnSpc>
                <a:spcPct val="110000"/>
              </a:lnSpc>
              <a:tabLst>
                <a:tab pos="572571" algn="l"/>
              </a:tabLst>
            </a:pPr>
            <a:r>
              <a:rPr lang="de-DE" sz="1900">
                <a:solidFill>
                  <a:srgbClr val="2F765A"/>
                </a:solidFill>
              </a:rPr>
              <a:t>1960</a:t>
            </a:r>
          </a:p>
          <a:p>
            <a:pPr marL="109639" indent="-109639" algn="r">
              <a:lnSpc>
                <a:spcPct val="110000"/>
              </a:lnSpc>
              <a:tabLst>
                <a:tab pos="572571" algn="l"/>
              </a:tabLst>
            </a:pPr>
            <a:r>
              <a:rPr lang="de-DE" sz="1900">
                <a:solidFill>
                  <a:srgbClr val="2F765A"/>
                </a:solidFill>
              </a:rPr>
              <a:t>Gründung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4201262" y="1556350"/>
            <a:ext cx="7201359" cy="1149987"/>
          </a:xfrm>
          <a:prstGeom prst="rect">
            <a:avLst/>
          </a:prstGeom>
          <a:solidFill>
            <a:srgbClr val="E5EEC8"/>
          </a:solidFill>
          <a:ln>
            <a:noFill/>
          </a:ln>
          <a:effectLst/>
          <a:extLst/>
        </p:spPr>
        <p:txBody>
          <a:bodyPr wrap="none" lIns="138131" tIns="46044" rIns="138131" bIns="46044" anchor="ctr"/>
          <a:lstStyle/>
          <a:p>
            <a:pPr algn="l">
              <a:lnSpc>
                <a:spcPct val="110000"/>
              </a:lnSpc>
              <a:tabLst>
                <a:tab pos="572571" algn="l"/>
              </a:tabLst>
            </a:pPr>
            <a:r>
              <a:rPr lang="de-DE" sz="1500" dirty="0">
                <a:solidFill>
                  <a:srgbClr val="000000"/>
                </a:solidFill>
              </a:rPr>
              <a:t>Ingenieurbüro Dr. Kalweit und Dr. Björnsen</a:t>
            </a:r>
            <a:br>
              <a:rPr lang="de-DE" sz="1500" dirty="0">
                <a:solidFill>
                  <a:srgbClr val="000000"/>
                </a:solidFill>
              </a:rPr>
            </a:br>
            <a:r>
              <a:rPr lang="de-DE" sz="1500" dirty="0">
                <a:solidFill>
                  <a:srgbClr val="000000"/>
                </a:solidFill>
              </a:rPr>
              <a:t>Beratende Ingenieure für Wasserwirtschaft und Wasserbau</a:t>
            </a: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1004838" y="4098100"/>
            <a:ext cx="3046051" cy="1152018"/>
          </a:xfrm>
          <a:prstGeom prst="rect">
            <a:avLst/>
          </a:prstGeom>
          <a:solidFill>
            <a:srgbClr val="E5EEC8"/>
          </a:solidFill>
          <a:ln>
            <a:noFill/>
          </a:ln>
          <a:effectLst/>
          <a:extLst/>
        </p:spPr>
        <p:txBody>
          <a:bodyPr wrap="none" lIns="138131" tIns="46044" rIns="138131" bIns="46044" anchor="ctr"/>
          <a:lstStyle/>
          <a:p>
            <a:pPr marL="109639" indent="-109639" algn="r">
              <a:lnSpc>
                <a:spcPct val="110000"/>
              </a:lnSpc>
              <a:tabLst>
                <a:tab pos="572571" algn="l"/>
              </a:tabLst>
            </a:pPr>
            <a:r>
              <a:rPr lang="de-DE" sz="1900">
                <a:solidFill>
                  <a:srgbClr val="2F765A"/>
                </a:solidFill>
              </a:rPr>
              <a:t>1978</a:t>
            </a:r>
          </a:p>
          <a:p>
            <a:pPr marL="109639" indent="-109639" algn="r">
              <a:lnSpc>
                <a:spcPct val="110000"/>
              </a:lnSpc>
              <a:tabLst>
                <a:tab pos="572571" algn="l"/>
              </a:tabLst>
            </a:pPr>
            <a:r>
              <a:rPr lang="de-DE" sz="1900">
                <a:solidFill>
                  <a:srgbClr val="2F765A"/>
                </a:solidFill>
              </a:rPr>
              <a:t>Ausgründung einer GmbH</a:t>
            </a: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4189062" y="4102171"/>
            <a:ext cx="7212456" cy="1147955"/>
          </a:xfrm>
          <a:prstGeom prst="rect">
            <a:avLst/>
          </a:prstGeom>
          <a:solidFill>
            <a:srgbClr val="E5EEC8"/>
          </a:solidFill>
          <a:ln>
            <a:noFill/>
          </a:ln>
          <a:effectLst/>
          <a:extLst/>
        </p:spPr>
        <p:txBody>
          <a:bodyPr wrap="none" lIns="138131" tIns="46044" rIns="138131" bIns="46044" anchor="ctr"/>
          <a:lstStyle/>
          <a:p>
            <a:pPr algn="l">
              <a:lnSpc>
                <a:spcPct val="110000"/>
              </a:lnSpc>
              <a:tabLst>
                <a:tab pos="572571" algn="l"/>
              </a:tabLst>
            </a:pPr>
            <a:r>
              <a:rPr lang="de-DE" sz="1500">
                <a:solidFill>
                  <a:srgbClr val="000000"/>
                </a:solidFill>
              </a:rPr>
              <a:t>Dr.-Ing. Gerhard Björnsen Beratende Ingenieurgesellschaft mbH</a:t>
            </a:r>
          </a:p>
          <a:p>
            <a:pPr algn="l">
              <a:lnSpc>
                <a:spcPct val="110000"/>
              </a:lnSpc>
              <a:tabLst>
                <a:tab pos="572571" algn="l"/>
              </a:tabLst>
            </a:pPr>
            <a:r>
              <a:rPr lang="de-DE" sz="1500">
                <a:solidFill>
                  <a:srgbClr val="000000"/>
                </a:solidFill>
              </a:rPr>
              <a:t>Herr Dr. Björnsen als alleiniger Gesellschafter</a:t>
            </a: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1004838" y="5382185"/>
            <a:ext cx="3046051" cy="1152018"/>
          </a:xfrm>
          <a:prstGeom prst="rect">
            <a:avLst/>
          </a:prstGeom>
          <a:solidFill>
            <a:srgbClr val="E5EEC8"/>
          </a:solidFill>
          <a:ln>
            <a:noFill/>
          </a:ln>
          <a:effectLst/>
          <a:extLst/>
        </p:spPr>
        <p:txBody>
          <a:bodyPr wrap="none" lIns="138131" tIns="46044" rIns="138131" bIns="46044" anchor="ctr"/>
          <a:lstStyle/>
          <a:p>
            <a:pPr marL="109639" indent="-109639" algn="r">
              <a:lnSpc>
                <a:spcPct val="110000"/>
              </a:lnSpc>
              <a:tabLst>
                <a:tab pos="572571" algn="l"/>
              </a:tabLst>
            </a:pPr>
            <a:r>
              <a:rPr lang="de-DE" sz="1900">
                <a:solidFill>
                  <a:srgbClr val="2F765A"/>
                </a:solidFill>
              </a:rPr>
              <a:t>1988</a:t>
            </a:r>
          </a:p>
          <a:p>
            <a:pPr marL="109639" indent="-109639" algn="r">
              <a:lnSpc>
                <a:spcPct val="110000"/>
              </a:lnSpc>
              <a:tabLst>
                <a:tab pos="572571" algn="l"/>
              </a:tabLst>
            </a:pPr>
            <a:r>
              <a:rPr lang="de-DE" sz="1900">
                <a:solidFill>
                  <a:srgbClr val="2F765A"/>
                </a:solidFill>
              </a:rPr>
              <a:t>Gründung durch</a:t>
            </a:r>
            <a:br>
              <a:rPr lang="de-DE" sz="1900">
                <a:solidFill>
                  <a:srgbClr val="2F765A"/>
                </a:solidFill>
              </a:rPr>
            </a:br>
            <a:r>
              <a:rPr lang="de-DE" sz="1900">
                <a:solidFill>
                  <a:srgbClr val="2F765A"/>
                </a:solidFill>
              </a:rPr>
              <a:t>Umwandlung</a:t>
            </a: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4189062" y="5384217"/>
            <a:ext cx="7212456" cy="1141860"/>
          </a:xfrm>
          <a:prstGeom prst="rect">
            <a:avLst/>
          </a:prstGeom>
          <a:solidFill>
            <a:srgbClr val="E5EEC8"/>
          </a:solidFill>
          <a:ln>
            <a:noFill/>
          </a:ln>
          <a:effectLst/>
          <a:extLst/>
        </p:spPr>
        <p:txBody>
          <a:bodyPr wrap="none" lIns="138131" tIns="46044" rIns="138131" bIns="46044" anchor="ctr"/>
          <a:lstStyle/>
          <a:p>
            <a:pPr algn="l">
              <a:lnSpc>
                <a:spcPct val="110000"/>
              </a:lnSpc>
              <a:tabLst>
                <a:tab pos="1490312" algn="l"/>
              </a:tabLst>
            </a:pPr>
            <a:r>
              <a:rPr lang="de-DE" sz="1500">
                <a:solidFill>
                  <a:srgbClr val="000000"/>
                </a:solidFill>
              </a:rPr>
              <a:t>Björnsen Beratende Ingenieure GmbH</a:t>
            </a:r>
          </a:p>
          <a:p>
            <a:pPr algn="l">
              <a:lnSpc>
                <a:spcPct val="110000"/>
              </a:lnSpc>
              <a:tabLst>
                <a:tab pos="1490312" algn="l"/>
              </a:tabLst>
            </a:pPr>
            <a:r>
              <a:rPr lang="de-DE" sz="1500">
                <a:solidFill>
                  <a:srgbClr val="000000"/>
                </a:solidFill>
              </a:rPr>
              <a:t>Gesellschafter: 	Dr.-Ing. Gerhard Björnsen</a:t>
            </a:r>
          </a:p>
          <a:p>
            <a:pPr algn="l">
              <a:lnSpc>
                <a:spcPct val="110000"/>
              </a:lnSpc>
              <a:tabLst>
                <a:tab pos="1490312" algn="l"/>
              </a:tabLst>
            </a:pPr>
            <a:r>
              <a:rPr lang="de-DE" sz="1500">
                <a:solidFill>
                  <a:srgbClr val="000000"/>
                </a:solidFill>
              </a:rPr>
              <a:t>	Prof.-Dr.-Ing. Gert-Peter Schmitt</a:t>
            </a:r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1008902" y="6684557"/>
            <a:ext cx="3046051" cy="1152020"/>
          </a:xfrm>
          <a:prstGeom prst="rect">
            <a:avLst/>
          </a:prstGeom>
          <a:solidFill>
            <a:srgbClr val="E5EEC8"/>
          </a:solidFill>
          <a:ln>
            <a:noFill/>
          </a:ln>
          <a:effectLst/>
          <a:extLst/>
        </p:spPr>
        <p:txBody>
          <a:bodyPr wrap="none" lIns="138131" tIns="46044" rIns="138131" bIns="46044" anchor="ctr"/>
          <a:lstStyle/>
          <a:p>
            <a:pPr marL="109639" indent="-109639" algn="r">
              <a:lnSpc>
                <a:spcPct val="110000"/>
              </a:lnSpc>
              <a:tabLst>
                <a:tab pos="572571" algn="l"/>
              </a:tabLst>
            </a:pPr>
            <a:r>
              <a:rPr lang="de-DE" sz="1900" dirty="0">
                <a:solidFill>
                  <a:srgbClr val="2F765A"/>
                </a:solidFill>
              </a:rPr>
              <a:t>2013</a:t>
            </a:r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4199225" y="6684557"/>
            <a:ext cx="7216154" cy="1152020"/>
          </a:xfrm>
          <a:prstGeom prst="rect">
            <a:avLst/>
          </a:prstGeom>
          <a:solidFill>
            <a:srgbClr val="E5EEC8"/>
          </a:solidFill>
          <a:ln>
            <a:noFill/>
          </a:ln>
          <a:effectLst/>
          <a:extLst/>
        </p:spPr>
        <p:txBody>
          <a:bodyPr wrap="none" lIns="138131" tIns="46044" rIns="138131" bIns="46044" anchor="ctr"/>
          <a:lstStyle/>
          <a:p>
            <a:pPr marL="109639" indent="-109639" algn="l">
              <a:lnSpc>
                <a:spcPct val="110000"/>
              </a:lnSpc>
              <a:tabLst>
                <a:tab pos="572571" algn="l"/>
              </a:tabLst>
            </a:pPr>
            <a:r>
              <a:rPr lang="de-DE" sz="1500" dirty="0">
                <a:solidFill>
                  <a:srgbClr val="000000"/>
                </a:solidFill>
              </a:rPr>
              <a:t>ca. 190 Mitarbeiter</a:t>
            </a:r>
          </a:p>
          <a:p>
            <a:pPr marL="109639" indent="-109639" algn="l">
              <a:lnSpc>
                <a:spcPct val="110000"/>
              </a:lnSpc>
              <a:tabLst>
                <a:tab pos="572571" algn="l"/>
              </a:tabLst>
            </a:pPr>
            <a:r>
              <a:rPr lang="de-DE" sz="1500" dirty="0">
                <a:solidFill>
                  <a:srgbClr val="000000"/>
                </a:solidFill>
              </a:rPr>
              <a:t>11 Gesellschafter</a:t>
            </a:r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1008902" y="2814016"/>
            <a:ext cx="3046051" cy="1152018"/>
          </a:xfrm>
          <a:prstGeom prst="rect">
            <a:avLst/>
          </a:prstGeom>
          <a:solidFill>
            <a:srgbClr val="E5EEC8"/>
          </a:solidFill>
          <a:ln>
            <a:noFill/>
          </a:ln>
          <a:effectLst/>
          <a:extLst/>
        </p:spPr>
        <p:txBody>
          <a:bodyPr wrap="none" lIns="138131" tIns="46044" rIns="138131" bIns="46044" anchor="ctr"/>
          <a:lstStyle/>
          <a:p>
            <a:pPr marL="109639" indent="-109639" algn="r">
              <a:lnSpc>
                <a:spcPct val="110000"/>
              </a:lnSpc>
              <a:tabLst>
                <a:tab pos="572571" algn="l"/>
              </a:tabLst>
            </a:pPr>
            <a:r>
              <a:rPr lang="de-DE" sz="1900">
                <a:solidFill>
                  <a:srgbClr val="2F765A"/>
                </a:solidFill>
              </a:rPr>
              <a:t>1971</a:t>
            </a:r>
          </a:p>
          <a:p>
            <a:pPr marL="109639" indent="-109639" algn="r">
              <a:lnSpc>
                <a:spcPct val="110000"/>
              </a:lnSpc>
              <a:tabLst>
                <a:tab pos="572571" algn="l"/>
              </a:tabLst>
            </a:pPr>
            <a:r>
              <a:rPr lang="de-DE" sz="1900">
                <a:solidFill>
                  <a:srgbClr val="2F765A"/>
                </a:solidFill>
              </a:rPr>
              <a:t>Umbenennung</a:t>
            </a:r>
          </a:p>
        </p:txBody>
      </p:sp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4205326" y="2814023"/>
            <a:ext cx="7201359" cy="1149987"/>
          </a:xfrm>
          <a:prstGeom prst="rect">
            <a:avLst/>
          </a:prstGeom>
          <a:solidFill>
            <a:srgbClr val="E5EEC8"/>
          </a:solidFill>
          <a:ln>
            <a:noFill/>
          </a:ln>
          <a:effectLst/>
          <a:extLst/>
        </p:spPr>
        <p:txBody>
          <a:bodyPr wrap="none" lIns="138131" tIns="46044" rIns="138131" bIns="46044" anchor="ctr"/>
          <a:lstStyle/>
          <a:p>
            <a:pPr algn="l">
              <a:lnSpc>
                <a:spcPct val="110000"/>
              </a:lnSpc>
              <a:tabLst>
                <a:tab pos="572571" algn="l"/>
              </a:tabLst>
            </a:pPr>
            <a:r>
              <a:rPr lang="de-DE" sz="1500">
                <a:solidFill>
                  <a:srgbClr val="000000"/>
                </a:solidFill>
              </a:rPr>
              <a:t>Umbenennung in </a:t>
            </a:r>
            <a:br>
              <a:rPr lang="de-DE" sz="1500">
                <a:solidFill>
                  <a:srgbClr val="000000"/>
                </a:solidFill>
              </a:rPr>
            </a:br>
            <a:r>
              <a:rPr lang="de-DE" sz="1500">
                <a:solidFill>
                  <a:srgbClr val="000000"/>
                </a:solidFill>
              </a:rPr>
              <a:t>Ingenieurbüro Dr.-Ing. Gerhard Björnsen </a:t>
            </a:r>
            <a:br>
              <a:rPr lang="de-DE" sz="1500">
                <a:solidFill>
                  <a:srgbClr val="000000"/>
                </a:solidFill>
              </a:rPr>
            </a:br>
            <a:r>
              <a:rPr lang="de-DE" sz="1500">
                <a:solidFill>
                  <a:srgbClr val="000000"/>
                </a:solidFill>
              </a:rPr>
              <a:t>Beratender Ingenieur für Wasserwirtschaft und Wasserbau</a:t>
            </a:r>
          </a:p>
        </p:txBody>
      </p:sp>
      <p:sp>
        <p:nvSpPr>
          <p:cNvPr id="13" name="Rechteck 12"/>
          <p:cNvSpPr>
            <a:spLocks noChangeArrowheads="1"/>
          </p:cNvSpPr>
          <p:nvPr/>
        </p:nvSpPr>
        <p:spPr bwMode="auto">
          <a:xfrm>
            <a:off x="815975" y="484190"/>
            <a:ext cx="6877050" cy="866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7001" tIns="58499" rIns="117001" bIns="58499">
            <a:spAutoFit/>
          </a:bodyPr>
          <a:lstStyle/>
          <a:p>
            <a:pPr algn="l" defTabSz="1169656"/>
            <a:r>
              <a:rPr lang="de-DE" sz="2400" b="1" dirty="0" err="1">
                <a:latin typeface="Arial Narrow" pitchFamily="34" charset="0"/>
              </a:rPr>
              <a:t>Björnsen</a:t>
            </a:r>
            <a:r>
              <a:rPr lang="de-DE" sz="2400" b="1" dirty="0">
                <a:latin typeface="Arial Narrow" pitchFamily="34" charset="0"/>
              </a:rPr>
              <a:t> Beratende Ingenieure GmbH</a:t>
            </a:r>
          </a:p>
          <a:p>
            <a:pPr algn="l" defTabSz="1169656"/>
            <a:r>
              <a:rPr lang="de-DE" sz="2400" b="1" dirty="0">
                <a:latin typeface="Arial Narrow" pitchFamily="34" charset="0"/>
              </a:rPr>
              <a:t>Über 50 Jahre Erfahrung</a:t>
            </a:r>
          </a:p>
        </p:txBody>
      </p:sp>
    </p:spTree>
    <p:extLst>
      <p:ext uri="{BB962C8B-B14F-4D97-AF65-F5344CB8AC3E}">
        <p14:creationId xmlns:p14="http://schemas.microsoft.com/office/powerpoint/2010/main" val="411913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eck 22"/>
          <p:cNvSpPr>
            <a:spLocks noChangeArrowheads="1"/>
          </p:cNvSpPr>
          <p:nvPr/>
        </p:nvSpPr>
        <p:spPr bwMode="auto">
          <a:xfrm>
            <a:off x="815975" y="484188"/>
            <a:ext cx="6877050" cy="866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7001" tIns="58499" rIns="117001" bIns="58499">
            <a:spAutoFit/>
          </a:bodyPr>
          <a:lstStyle/>
          <a:p>
            <a:pPr algn="l" defTabSz="1169656"/>
            <a:r>
              <a:rPr lang="de-DE" sz="2400" b="1" dirty="0" err="1">
                <a:latin typeface="Arial Narrow" pitchFamily="34" charset="0"/>
              </a:rPr>
              <a:t>Björnsen</a:t>
            </a:r>
            <a:r>
              <a:rPr lang="de-DE" sz="2400" b="1" dirty="0">
                <a:latin typeface="Arial Narrow" pitchFamily="34" charset="0"/>
              </a:rPr>
              <a:t> Beratende Ingenieure GmbH</a:t>
            </a:r>
          </a:p>
          <a:p>
            <a:pPr algn="l" defTabSz="1169656"/>
            <a:r>
              <a:rPr lang="de-DE" sz="2400" b="1" dirty="0">
                <a:latin typeface="Arial Narrow" pitchFamily="34" charset="0"/>
              </a:rPr>
              <a:t>Unsere Leistungen</a:t>
            </a:r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9047635" y="2169072"/>
            <a:ext cx="2063856" cy="4454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175" cap="rnd">
                <a:solidFill>
                  <a:srgbClr val="4A988D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rgbClr val="88C4C4"/>
                  </a:outerShdw>
                </a:effectLst>
              </a14:hiddenEffects>
            </a:ext>
          </a:extLst>
        </p:spPr>
        <p:txBody>
          <a:bodyPr lIns="0" tIns="71979" rIns="99" bIns="47"/>
          <a:lstStyle/>
          <a:p>
            <a:pPr algn="l" defTabSz="182511" eaLnBrk="0" fontAlgn="auto" hangingPunct="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de-DE" sz="1400" kern="0" dirty="0">
                <a:solidFill>
                  <a:srgbClr val="000000"/>
                </a:solidFill>
              </a:rPr>
              <a:t>Beratung</a:t>
            </a:r>
          </a:p>
          <a:p>
            <a:pPr algn="l" defTabSz="182511" eaLnBrk="0" fontAlgn="auto" hangingPunct="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de-DE" sz="1400" kern="0" dirty="0">
                <a:solidFill>
                  <a:srgbClr val="000000"/>
                </a:solidFill>
              </a:rPr>
              <a:t>Gutachten</a:t>
            </a:r>
          </a:p>
          <a:p>
            <a:pPr algn="l" defTabSz="182511" eaLnBrk="0" fontAlgn="auto" hangingPunct="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de-DE" sz="1400" kern="0" dirty="0">
                <a:solidFill>
                  <a:srgbClr val="000000"/>
                </a:solidFill>
              </a:rPr>
              <a:t>Projektplanung</a:t>
            </a:r>
          </a:p>
          <a:p>
            <a:pPr algn="l" defTabSz="182511" eaLnBrk="0" fontAlgn="auto" hangingPunct="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de-DE" sz="1400" kern="0" dirty="0">
                <a:solidFill>
                  <a:srgbClr val="000000"/>
                </a:solidFill>
              </a:rPr>
              <a:t>Projektentwicklung</a:t>
            </a:r>
          </a:p>
          <a:p>
            <a:pPr algn="l" defTabSz="182511" eaLnBrk="0" fontAlgn="auto" hangingPunct="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de-DE" sz="1400" kern="0" dirty="0">
                <a:solidFill>
                  <a:srgbClr val="000000"/>
                </a:solidFill>
              </a:rPr>
              <a:t>Projektsteuerung</a:t>
            </a:r>
          </a:p>
          <a:p>
            <a:pPr algn="l" defTabSz="182511" eaLnBrk="0" fontAlgn="auto" hangingPunct="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de-DE" sz="1400" kern="0" dirty="0">
                <a:solidFill>
                  <a:srgbClr val="000000"/>
                </a:solidFill>
              </a:rPr>
              <a:t>Projektrealisierung</a:t>
            </a:r>
          </a:p>
          <a:p>
            <a:pPr algn="l" defTabSz="182511" eaLnBrk="0" fontAlgn="auto" hangingPunct="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de-DE" sz="1400" kern="0" dirty="0">
                <a:solidFill>
                  <a:srgbClr val="000000"/>
                </a:solidFill>
              </a:rPr>
              <a:t>Anlagenbetreuung</a:t>
            </a:r>
            <a:br>
              <a:rPr lang="de-DE" sz="1400" kern="0" dirty="0">
                <a:solidFill>
                  <a:srgbClr val="000000"/>
                </a:solidFill>
              </a:rPr>
            </a:br>
            <a:r>
              <a:rPr lang="de-DE" sz="1400" kern="0" dirty="0">
                <a:solidFill>
                  <a:srgbClr val="000000"/>
                </a:solidFill>
              </a:rPr>
              <a:t>und -optimierung</a:t>
            </a:r>
          </a:p>
          <a:p>
            <a:pPr algn="l" defTabSz="182511" eaLnBrk="0" fontAlgn="auto" hangingPunc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de-DE" sz="1400" kern="0" dirty="0">
              <a:solidFill>
                <a:srgbClr val="000000"/>
              </a:solidFill>
            </a:endParaRPr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9034402" y="1523207"/>
            <a:ext cx="2670234" cy="712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A988D"/>
                </a:solidFill>
              </a14:hiddenFill>
            </a:ext>
            <a:ext uri="{91240B29-F687-4F45-9708-019B960494DF}">
              <a14:hiddenLine xmlns:a14="http://schemas.microsoft.com/office/drawing/2010/main" w="38100" cap="rnd" cmpd="dbl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45707" rIns="91414" bIns="45707"/>
          <a:lstStyle/>
          <a:p>
            <a:pPr algn="l" defTabSz="914140" fontAlgn="auto">
              <a:spcBef>
                <a:spcPts val="0"/>
              </a:spcBef>
              <a:spcAft>
                <a:spcPct val="30000"/>
              </a:spcAft>
              <a:defRPr/>
            </a:pPr>
            <a:r>
              <a:rPr lang="de-DE" sz="1400" b="1" kern="0" dirty="0">
                <a:solidFill>
                  <a:srgbClr val="2F765A"/>
                </a:solidFill>
              </a:rPr>
              <a:t>Dienstleistung</a:t>
            </a:r>
          </a:p>
          <a:p>
            <a:pPr algn="l" defTabSz="914140" fontAlgn="auto">
              <a:spcBef>
                <a:spcPts val="0"/>
              </a:spcBef>
              <a:spcAft>
                <a:spcPct val="20000"/>
              </a:spcAft>
              <a:defRPr/>
            </a:pPr>
            <a:r>
              <a:rPr lang="de-DE" sz="1400" b="1" kern="0" dirty="0">
                <a:solidFill>
                  <a:srgbClr val="2F765A"/>
                </a:solidFill>
              </a:rPr>
              <a:t>Wir unterstützen Sie durch:</a:t>
            </a:r>
          </a:p>
        </p:txBody>
      </p:sp>
      <p:sp>
        <p:nvSpPr>
          <p:cNvPr id="20" name="Rectangle 67"/>
          <p:cNvSpPr>
            <a:spLocks noChangeArrowheads="1"/>
          </p:cNvSpPr>
          <p:nvPr/>
        </p:nvSpPr>
        <p:spPr bwMode="auto">
          <a:xfrm>
            <a:off x="6329844" y="1543997"/>
            <a:ext cx="2375702" cy="2636520"/>
          </a:xfrm>
          <a:prstGeom prst="rect">
            <a:avLst/>
          </a:prstGeom>
          <a:blipFill dpi="0" rotWithShape="1">
            <a:blip r:embed="rId2">
              <a:alphaModFix amt="8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1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777777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lIns="215938" tIns="107970" rIns="99" bIns="47"/>
          <a:lstStyle/>
          <a:p>
            <a:pPr algn="l" defTabSz="182511" eaLnBrk="0" fontAlgn="auto" hangingPunct="0">
              <a:spcBef>
                <a:spcPts val="0"/>
              </a:spcBef>
              <a:spcAft>
                <a:spcPts val="600"/>
              </a:spcAft>
              <a:defRPr/>
            </a:pPr>
            <a:r>
              <a:rPr lang="de-DE" sz="1400" kern="0">
                <a:solidFill>
                  <a:srgbClr val="000000"/>
                </a:solidFill>
              </a:rPr>
              <a:t>	Grundwassermodelle	</a:t>
            </a:r>
          </a:p>
          <a:p>
            <a:pPr algn="l" defTabSz="182511" eaLnBrk="0" fontAlgn="auto" hangingPunct="0">
              <a:spcBef>
                <a:spcPts val="0"/>
              </a:spcBef>
              <a:spcAft>
                <a:spcPts val="600"/>
              </a:spcAft>
              <a:defRPr/>
            </a:pPr>
            <a:r>
              <a:rPr lang="de-DE" sz="1400" kern="0">
                <a:solidFill>
                  <a:srgbClr val="000000"/>
                </a:solidFill>
              </a:rPr>
              <a:t>	Hydraulik</a:t>
            </a:r>
          </a:p>
          <a:p>
            <a:pPr algn="l" defTabSz="182511" eaLnBrk="0" fontAlgn="auto" hangingPunct="0">
              <a:spcBef>
                <a:spcPts val="0"/>
              </a:spcBef>
              <a:spcAft>
                <a:spcPts val="600"/>
              </a:spcAft>
              <a:defRPr/>
            </a:pPr>
            <a:r>
              <a:rPr lang="de-DE" sz="1400" kern="0">
                <a:solidFill>
                  <a:srgbClr val="000000"/>
                </a:solidFill>
              </a:rPr>
              <a:t>	Hydrologie</a:t>
            </a:r>
          </a:p>
          <a:p>
            <a:pPr algn="l" defTabSz="182511" eaLnBrk="0" fontAlgn="auto" hangingPunct="0">
              <a:spcBef>
                <a:spcPts val="0"/>
              </a:spcBef>
              <a:spcAft>
                <a:spcPts val="600"/>
              </a:spcAft>
              <a:defRPr/>
            </a:pPr>
            <a:r>
              <a:rPr lang="de-DE" sz="1400" kern="0">
                <a:solidFill>
                  <a:srgbClr val="000000"/>
                </a:solidFill>
              </a:rPr>
              <a:t>	Informationssysteme</a:t>
            </a:r>
          </a:p>
          <a:p>
            <a:pPr algn="l" defTabSz="182511" eaLnBrk="0" fontAlgn="auto" hangingPunct="0">
              <a:spcBef>
                <a:spcPts val="0"/>
              </a:spcBef>
              <a:spcAft>
                <a:spcPts val="600"/>
              </a:spcAft>
              <a:defRPr/>
            </a:pPr>
            <a:r>
              <a:rPr lang="de-DE" sz="1400" kern="0">
                <a:solidFill>
                  <a:srgbClr val="000000"/>
                </a:solidFill>
              </a:rPr>
              <a:t>	Softwareentwicklung</a:t>
            </a:r>
            <a:br>
              <a:rPr lang="de-DE" sz="1400" kern="0">
                <a:solidFill>
                  <a:srgbClr val="000000"/>
                </a:solidFill>
              </a:rPr>
            </a:br>
            <a:endParaRPr lang="de-DE" sz="1400" kern="0">
              <a:solidFill>
                <a:srgbClr val="000000"/>
              </a:solidFill>
            </a:endParaRPr>
          </a:p>
        </p:txBody>
      </p:sp>
      <p:sp>
        <p:nvSpPr>
          <p:cNvPr id="21" name="Rectangle 68"/>
          <p:cNvSpPr>
            <a:spLocks noChangeArrowheads="1"/>
          </p:cNvSpPr>
          <p:nvPr/>
        </p:nvSpPr>
        <p:spPr bwMode="auto">
          <a:xfrm rot="16200000">
            <a:off x="5193967" y="2683651"/>
            <a:ext cx="2632741" cy="357207"/>
          </a:xfrm>
          <a:prstGeom prst="rect">
            <a:avLst/>
          </a:prstGeom>
          <a:solidFill>
            <a:srgbClr val="2F765A"/>
          </a:solidFill>
          <a:ln>
            <a:noFill/>
          </a:ln>
          <a:effectLst/>
          <a:extLst/>
        </p:spPr>
        <p:txBody>
          <a:bodyPr lIns="91414" tIns="45707" rIns="91414" bIns="45707"/>
          <a:lstStyle/>
          <a:p>
            <a:pPr algn="r" defTabSz="9141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b="1" kern="0">
                <a:solidFill>
                  <a:srgbClr val="FFFFFF"/>
                </a:solidFill>
              </a:rPr>
              <a:t>Hydroinformatik</a:t>
            </a:r>
          </a:p>
        </p:txBody>
      </p:sp>
      <p:sp>
        <p:nvSpPr>
          <p:cNvPr id="24" name="Rectangle 70"/>
          <p:cNvSpPr>
            <a:spLocks noChangeArrowheads="1"/>
          </p:cNvSpPr>
          <p:nvPr/>
        </p:nvSpPr>
        <p:spPr bwMode="auto">
          <a:xfrm>
            <a:off x="3672534" y="4371402"/>
            <a:ext cx="2375702" cy="2723460"/>
          </a:xfrm>
          <a:prstGeom prst="rect">
            <a:avLst/>
          </a:prstGeom>
          <a:blipFill dpi="0" rotWithShape="1">
            <a:blip r:embed="rId3">
              <a:alphaModFix amt="8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1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777777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lIns="215938" tIns="107970" rIns="99" bIns="47"/>
          <a:lstStyle/>
          <a:p>
            <a:pPr algn="l" defTabSz="182511" eaLnBrk="0" fontAlgn="auto" hangingPunct="0">
              <a:spcBef>
                <a:spcPts val="0"/>
              </a:spcBef>
              <a:spcAft>
                <a:spcPts val="600"/>
              </a:spcAft>
              <a:defRPr/>
            </a:pPr>
            <a:r>
              <a:rPr lang="de-DE" sz="1400" kern="0" dirty="0">
                <a:solidFill>
                  <a:srgbClr val="000000"/>
                </a:solidFill>
              </a:rPr>
              <a:t>	Grundwasser-</a:t>
            </a:r>
            <a:br>
              <a:rPr lang="de-DE" sz="1400" kern="0" dirty="0">
                <a:solidFill>
                  <a:srgbClr val="000000"/>
                </a:solidFill>
              </a:rPr>
            </a:br>
            <a:r>
              <a:rPr lang="de-DE" sz="1400" kern="0" dirty="0">
                <a:solidFill>
                  <a:srgbClr val="000000"/>
                </a:solidFill>
              </a:rPr>
              <a:t>	und Bodenschutz</a:t>
            </a:r>
          </a:p>
          <a:p>
            <a:pPr algn="l" defTabSz="182511" eaLnBrk="0" fontAlgn="auto" hangingPunct="0">
              <a:spcBef>
                <a:spcPts val="0"/>
              </a:spcBef>
              <a:spcAft>
                <a:spcPts val="600"/>
              </a:spcAft>
              <a:defRPr/>
            </a:pPr>
            <a:r>
              <a:rPr lang="de-DE" sz="1400" kern="0" dirty="0">
                <a:solidFill>
                  <a:srgbClr val="000000"/>
                </a:solidFill>
              </a:rPr>
              <a:t>	Landschafts- und 	Freiraumplanung</a:t>
            </a:r>
          </a:p>
          <a:p>
            <a:pPr algn="l" defTabSz="182511" eaLnBrk="0" fontAlgn="auto" hangingPunct="0">
              <a:spcBef>
                <a:spcPts val="0"/>
              </a:spcBef>
              <a:spcAft>
                <a:spcPts val="600"/>
              </a:spcAft>
              <a:defRPr/>
            </a:pPr>
            <a:r>
              <a:rPr lang="de-DE" sz="1400" kern="0" dirty="0">
                <a:solidFill>
                  <a:srgbClr val="000000"/>
                </a:solidFill>
              </a:rPr>
              <a:t>	Projektentwicklung	</a:t>
            </a:r>
          </a:p>
          <a:p>
            <a:pPr algn="l" defTabSz="182511" eaLnBrk="0" fontAlgn="auto" hangingPunct="0">
              <a:spcBef>
                <a:spcPts val="0"/>
              </a:spcBef>
              <a:spcAft>
                <a:spcPts val="600"/>
              </a:spcAft>
              <a:defRPr/>
            </a:pPr>
            <a:r>
              <a:rPr lang="de-DE" sz="1400" kern="0" dirty="0">
                <a:solidFill>
                  <a:srgbClr val="000000"/>
                </a:solidFill>
              </a:rPr>
              <a:t>	Stoffstrommanagement</a:t>
            </a:r>
          </a:p>
          <a:p>
            <a:pPr algn="l" defTabSz="182511" eaLnBrk="0" fontAlgn="auto" hangingPunct="0">
              <a:spcBef>
                <a:spcPts val="0"/>
              </a:spcBef>
              <a:spcAft>
                <a:spcPct val="30000"/>
              </a:spcAft>
              <a:defRPr/>
            </a:pPr>
            <a:endParaRPr lang="de-DE" sz="1400" kern="0" dirty="0">
              <a:solidFill>
                <a:srgbClr val="4A988D"/>
              </a:solidFill>
            </a:endParaRPr>
          </a:p>
        </p:txBody>
      </p:sp>
      <p:sp>
        <p:nvSpPr>
          <p:cNvPr id="25" name="Rectangle 71"/>
          <p:cNvSpPr>
            <a:spLocks noChangeArrowheads="1"/>
          </p:cNvSpPr>
          <p:nvPr/>
        </p:nvSpPr>
        <p:spPr bwMode="auto">
          <a:xfrm rot="16200000">
            <a:off x="2496968" y="5550749"/>
            <a:ext cx="2719679" cy="364766"/>
          </a:xfrm>
          <a:prstGeom prst="rect">
            <a:avLst/>
          </a:prstGeom>
          <a:solidFill>
            <a:srgbClr val="2F765A"/>
          </a:solidFill>
          <a:ln>
            <a:noFill/>
          </a:ln>
          <a:effectLst/>
          <a:extLst/>
        </p:spPr>
        <p:txBody>
          <a:bodyPr lIns="91414" tIns="45707" rIns="91414" bIns="45707"/>
          <a:lstStyle/>
          <a:p>
            <a:pPr algn="r" defTabSz="9141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b="1" kern="0">
                <a:solidFill>
                  <a:srgbClr val="FFFFFF"/>
                </a:solidFill>
              </a:rPr>
              <a:t>Umwelt</a:t>
            </a:r>
          </a:p>
        </p:txBody>
      </p:sp>
      <p:sp>
        <p:nvSpPr>
          <p:cNvPr id="27" name="Rectangle 73"/>
          <p:cNvSpPr>
            <a:spLocks noChangeArrowheads="1"/>
          </p:cNvSpPr>
          <p:nvPr/>
        </p:nvSpPr>
        <p:spPr bwMode="auto">
          <a:xfrm>
            <a:off x="3672534" y="1543997"/>
            <a:ext cx="2375702" cy="2636520"/>
          </a:xfrm>
          <a:prstGeom prst="rect">
            <a:avLst/>
          </a:prstGeom>
          <a:blipFill dpi="0" rotWithShape="1">
            <a:blip r:embed="rId4">
              <a:alphaModFix amt="8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1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777777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lIns="215938" tIns="107970" rIns="99" bIns="47"/>
          <a:lstStyle/>
          <a:p>
            <a:pPr algn="l" defTabSz="182511" eaLnBrk="0" fontAlgn="auto" hangingPunct="0">
              <a:spcBef>
                <a:spcPts val="0"/>
              </a:spcBef>
              <a:spcAft>
                <a:spcPts val="600"/>
              </a:spcAft>
              <a:defRPr/>
            </a:pPr>
            <a:r>
              <a:rPr lang="de-DE" sz="1400" kern="0" dirty="0">
                <a:solidFill>
                  <a:srgbClr val="000000"/>
                </a:solidFill>
              </a:rPr>
              <a:t>	Energieanlagentechnik</a:t>
            </a:r>
          </a:p>
          <a:p>
            <a:pPr algn="l" defTabSz="182511" eaLnBrk="0" fontAlgn="auto" hangingPunct="0">
              <a:spcBef>
                <a:spcPts val="0"/>
              </a:spcBef>
              <a:spcAft>
                <a:spcPts val="600"/>
              </a:spcAft>
              <a:defRPr/>
            </a:pPr>
            <a:r>
              <a:rPr lang="de-DE" sz="1400" kern="0" dirty="0">
                <a:solidFill>
                  <a:srgbClr val="000000"/>
                </a:solidFill>
              </a:rPr>
              <a:t>	EMSR-Technik</a:t>
            </a:r>
          </a:p>
          <a:p>
            <a:pPr algn="l" defTabSz="182511" eaLnBrk="0" fontAlgn="auto" hangingPunct="0">
              <a:spcBef>
                <a:spcPts val="0"/>
              </a:spcBef>
              <a:spcAft>
                <a:spcPts val="600"/>
              </a:spcAft>
              <a:defRPr/>
            </a:pPr>
            <a:r>
              <a:rPr lang="de-DE" sz="1400" kern="0" dirty="0">
                <a:solidFill>
                  <a:srgbClr val="000000"/>
                </a:solidFill>
              </a:rPr>
              <a:t>	Energieberatung</a:t>
            </a:r>
          </a:p>
          <a:p>
            <a:pPr algn="l" defTabSz="182511" eaLnBrk="0" fontAlgn="auto" hangingPunct="0">
              <a:spcBef>
                <a:spcPts val="0"/>
              </a:spcBef>
              <a:spcAft>
                <a:spcPts val="600"/>
              </a:spcAft>
              <a:defRPr/>
            </a:pPr>
            <a:r>
              <a:rPr lang="de-DE" sz="1400" kern="0" dirty="0">
                <a:solidFill>
                  <a:srgbClr val="000000"/>
                </a:solidFill>
              </a:rPr>
              <a:t>	Technische 	Gebäudeausrüstung</a:t>
            </a:r>
          </a:p>
          <a:p>
            <a:pPr algn="l" defTabSz="182511" eaLnBrk="0" fontAlgn="auto" hangingPunct="0">
              <a:spcBef>
                <a:spcPts val="0"/>
              </a:spcBef>
              <a:spcAft>
                <a:spcPts val="600"/>
              </a:spcAft>
              <a:defRPr/>
            </a:pPr>
            <a:r>
              <a:rPr lang="de-DE" sz="1400" kern="0" dirty="0">
                <a:solidFill>
                  <a:srgbClr val="000000"/>
                </a:solidFill>
              </a:rPr>
              <a:t>	</a:t>
            </a:r>
          </a:p>
        </p:txBody>
      </p:sp>
      <p:sp>
        <p:nvSpPr>
          <p:cNvPr id="28" name="Rectangle 74"/>
          <p:cNvSpPr>
            <a:spLocks noChangeArrowheads="1"/>
          </p:cNvSpPr>
          <p:nvPr/>
        </p:nvSpPr>
        <p:spPr bwMode="auto">
          <a:xfrm rot="16200000">
            <a:off x="2536657" y="2685542"/>
            <a:ext cx="2632741" cy="355316"/>
          </a:xfrm>
          <a:prstGeom prst="rect">
            <a:avLst/>
          </a:prstGeom>
          <a:solidFill>
            <a:srgbClr val="2F765A"/>
          </a:solidFill>
          <a:ln>
            <a:noFill/>
          </a:ln>
          <a:effectLst/>
          <a:extLst/>
        </p:spPr>
        <p:txBody>
          <a:bodyPr lIns="91414" tIns="45707" rIns="91414" bIns="45707"/>
          <a:lstStyle/>
          <a:p>
            <a:pPr algn="r" defTabSz="9141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b="1" kern="0">
                <a:solidFill>
                  <a:srgbClr val="FFFFFF"/>
                </a:solidFill>
              </a:rPr>
              <a:t>Energie</a:t>
            </a:r>
          </a:p>
        </p:txBody>
      </p:sp>
      <p:sp>
        <p:nvSpPr>
          <p:cNvPr id="30" name="Rectangle 76"/>
          <p:cNvSpPr>
            <a:spLocks noChangeArrowheads="1"/>
          </p:cNvSpPr>
          <p:nvPr/>
        </p:nvSpPr>
        <p:spPr bwMode="auto">
          <a:xfrm>
            <a:off x="1013334" y="4361955"/>
            <a:ext cx="2375704" cy="2731019"/>
          </a:xfrm>
          <a:prstGeom prst="rect">
            <a:avLst/>
          </a:prstGeom>
          <a:blipFill dpi="0" rotWithShape="1">
            <a:blip r:embed="rId5">
              <a:alphaModFix amt="8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1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777777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lIns="215938" tIns="107970" rIns="99" bIns="47"/>
          <a:lstStyle/>
          <a:p>
            <a:pPr algn="l" defTabSz="182511" eaLnBrk="0" fontAlgn="auto" hangingPunct="0">
              <a:spcBef>
                <a:spcPts val="0"/>
              </a:spcBef>
              <a:spcAft>
                <a:spcPts val="600"/>
              </a:spcAft>
              <a:defRPr/>
            </a:pPr>
            <a:r>
              <a:rPr lang="de-DE" sz="1400" kern="0" dirty="0">
                <a:solidFill>
                  <a:srgbClr val="000000"/>
                </a:solidFill>
              </a:rPr>
              <a:t>	Geologie</a:t>
            </a:r>
          </a:p>
          <a:p>
            <a:pPr algn="l" defTabSz="182511" eaLnBrk="0" fontAlgn="auto" hangingPunct="0">
              <a:spcBef>
                <a:spcPts val="0"/>
              </a:spcBef>
              <a:spcAft>
                <a:spcPts val="600"/>
              </a:spcAft>
              <a:defRPr/>
            </a:pPr>
            <a:r>
              <a:rPr lang="de-DE" sz="1400" kern="0" dirty="0">
                <a:solidFill>
                  <a:srgbClr val="000000"/>
                </a:solidFill>
              </a:rPr>
              <a:t>	Geotechnik</a:t>
            </a:r>
          </a:p>
          <a:p>
            <a:pPr algn="l" defTabSz="182511" eaLnBrk="0" fontAlgn="auto" hangingPunct="0">
              <a:spcBef>
                <a:spcPts val="0"/>
              </a:spcBef>
              <a:spcAft>
                <a:spcPts val="600"/>
              </a:spcAft>
              <a:defRPr/>
            </a:pPr>
            <a:r>
              <a:rPr lang="de-DE" sz="1400" kern="0" dirty="0">
                <a:solidFill>
                  <a:srgbClr val="000000"/>
                </a:solidFill>
              </a:rPr>
              <a:t>	Hoch-, Gewerbe- </a:t>
            </a:r>
            <a:br>
              <a:rPr lang="de-DE" sz="1400" kern="0" dirty="0">
                <a:solidFill>
                  <a:srgbClr val="000000"/>
                </a:solidFill>
              </a:rPr>
            </a:br>
            <a:r>
              <a:rPr lang="de-DE" sz="1400" kern="0" dirty="0">
                <a:solidFill>
                  <a:srgbClr val="000000"/>
                </a:solidFill>
              </a:rPr>
              <a:t>	und Industriebau</a:t>
            </a:r>
          </a:p>
          <a:p>
            <a:pPr algn="l" defTabSz="182511" eaLnBrk="0" fontAlgn="auto" hangingPunct="0">
              <a:spcBef>
                <a:spcPts val="0"/>
              </a:spcBef>
              <a:spcAft>
                <a:spcPts val="600"/>
              </a:spcAft>
              <a:defRPr/>
            </a:pPr>
            <a:r>
              <a:rPr lang="de-DE" sz="1400" kern="0" dirty="0">
                <a:solidFill>
                  <a:srgbClr val="000000"/>
                </a:solidFill>
              </a:rPr>
              <a:t>	Konstruktiver 	Ingenieurbau </a:t>
            </a:r>
          </a:p>
          <a:p>
            <a:pPr algn="l" defTabSz="182511" eaLnBrk="0" fontAlgn="auto" hangingPunct="0">
              <a:spcBef>
                <a:spcPts val="0"/>
              </a:spcBef>
              <a:spcAft>
                <a:spcPts val="600"/>
              </a:spcAft>
              <a:defRPr/>
            </a:pPr>
            <a:r>
              <a:rPr lang="de-DE" sz="1400" kern="0" dirty="0">
                <a:solidFill>
                  <a:srgbClr val="000000"/>
                </a:solidFill>
              </a:rPr>
              <a:t>	Tragwerksplanung</a:t>
            </a:r>
          </a:p>
          <a:p>
            <a:pPr algn="l" defTabSz="182511" eaLnBrk="0" fontAlgn="auto" hangingPunct="0">
              <a:spcBef>
                <a:spcPts val="0"/>
              </a:spcBef>
              <a:spcAft>
                <a:spcPct val="30000"/>
              </a:spcAft>
              <a:defRPr/>
            </a:pPr>
            <a:endParaRPr lang="de-DE" sz="1400" kern="0" dirty="0">
              <a:solidFill>
                <a:srgbClr val="000000"/>
              </a:solidFill>
            </a:endParaRPr>
          </a:p>
        </p:txBody>
      </p:sp>
      <p:sp>
        <p:nvSpPr>
          <p:cNvPr id="31" name="Rectangle 77"/>
          <p:cNvSpPr>
            <a:spLocks noChangeArrowheads="1"/>
          </p:cNvSpPr>
          <p:nvPr/>
        </p:nvSpPr>
        <p:spPr bwMode="auto">
          <a:xfrm rot="16200000">
            <a:off x="-167901" y="5548859"/>
            <a:ext cx="2729129" cy="359096"/>
          </a:xfrm>
          <a:prstGeom prst="rect">
            <a:avLst/>
          </a:prstGeom>
          <a:solidFill>
            <a:srgbClr val="2F765A"/>
          </a:solidFill>
          <a:ln>
            <a:noFill/>
          </a:ln>
          <a:effectLst/>
          <a:extLst/>
        </p:spPr>
        <p:txBody>
          <a:bodyPr lIns="91414" tIns="45707" rIns="91414" bIns="45707"/>
          <a:lstStyle/>
          <a:p>
            <a:pPr algn="r" defTabSz="9141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b="1" kern="0">
                <a:solidFill>
                  <a:srgbClr val="FFFFFF"/>
                </a:solidFill>
              </a:rPr>
              <a:t>Ingenieurbau</a:t>
            </a:r>
          </a:p>
        </p:txBody>
      </p:sp>
      <p:sp>
        <p:nvSpPr>
          <p:cNvPr id="33" name="Rectangle 79"/>
          <p:cNvSpPr>
            <a:spLocks noChangeArrowheads="1"/>
          </p:cNvSpPr>
          <p:nvPr/>
        </p:nvSpPr>
        <p:spPr bwMode="auto">
          <a:xfrm>
            <a:off x="6329844" y="4369516"/>
            <a:ext cx="2375702" cy="2717789"/>
          </a:xfrm>
          <a:prstGeom prst="rect">
            <a:avLst/>
          </a:prstGeom>
          <a:blipFill dpi="0" rotWithShape="1">
            <a:blip r:embed="rId6">
              <a:alphaModFix amt="8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1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777777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lIns="215938" tIns="107970" rIns="99" bIns="47"/>
          <a:lstStyle/>
          <a:p>
            <a:pPr algn="l" defTabSz="182511" eaLnBrk="0" fontAlgn="auto" hangingPunct="0">
              <a:spcBef>
                <a:spcPts val="0"/>
              </a:spcBef>
              <a:spcAft>
                <a:spcPts val="600"/>
              </a:spcAft>
              <a:defRPr/>
            </a:pPr>
            <a:r>
              <a:rPr lang="de-DE" sz="1400" kern="0">
                <a:solidFill>
                  <a:srgbClr val="000000"/>
                </a:solidFill>
              </a:rPr>
              <a:t>	Siedlungs-	wasserwirtschaft </a:t>
            </a:r>
          </a:p>
          <a:p>
            <a:pPr algn="l" defTabSz="182511" eaLnBrk="0" fontAlgn="auto" hangingPunct="0">
              <a:spcBef>
                <a:spcPts val="0"/>
              </a:spcBef>
              <a:spcAft>
                <a:spcPts val="600"/>
              </a:spcAft>
              <a:defRPr/>
            </a:pPr>
            <a:r>
              <a:rPr lang="de-DE" sz="1400" kern="0">
                <a:solidFill>
                  <a:srgbClr val="000000"/>
                </a:solidFill>
              </a:rPr>
              <a:t>	Wasserbau</a:t>
            </a:r>
          </a:p>
          <a:p>
            <a:pPr algn="l" defTabSz="182511" eaLnBrk="0" fontAlgn="auto" hangingPunct="0">
              <a:spcBef>
                <a:spcPts val="0"/>
              </a:spcBef>
              <a:spcAft>
                <a:spcPts val="600"/>
              </a:spcAft>
              <a:defRPr/>
            </a:pPr>
            <a:r>
              <a:rPr lang="de-DE" sz="1400" kern="0">
                <a:solidFill>
                  <a:srgbClr val="000000"/>
                </a:solidFill>
              </a:rPr>
              <a:t>	Wasserkraft</a:t>
            </a:r>
          </a:p>
          <a:p>
            <a:pPr algn="l" defTabSz="182511" eaLnBrk="0" fontAlgn="auto" hangingPunct="0">
              <a:spcBef>
                <a:spcPts val="0"/>
              </a:spcBef>
              <a:spcAft>
                <a:spcPts val="600"/>
              </a:spcAft>
              <a:defRPr/>
            </a:pPr>
            <a:r>
              <a:rPr lang="de-DE" sz="1400" kern="0">
                <a:solidFill>
                  <a:srgbClr val="000000"/>
                </a:solidFill>
              </a:rPr>
              <a:t>	Wasserwirtschaft</a:t>
            </a:r>
            <a:br>
              <a:rPr lang="de-DE" sz="1400" kern="0">
                <a:solidFill>
                  <a:srgbClr val="000000"/>
                </a:solidFill>
              </a:rPr>
            </a:br>
            <a:r>
              <a:rPr lang="de-DE" sz="1400" kern="0">
                <a:solidFill>
                  <a:srgbClr val="000000"/>
                </a:solidFill>
              </a:rPr>
              <a:t>	</a:t>
            </a:r>
          </a:p>
        </p:txBody>
      </p:sp>
      <p:sp>
        <p:nvSpPr>
          <p:cNvPr id="34" name="Rectangle 80"/>
          <p:cNvSpPr>
            <a:spLocks noChangeArrowheads="1"/>
          </p:cNvSpPr>
          <p:nvPr/>
        </p:nvSpPr>
        <p:spPr bwMode="auto">
          <a:xfrm rot="16200000">
            <a:off x="5163729" y="5539411"/>
            <a:ext cx="2715899" cy="379886"/>
          </a:xfrm>
          <a:prstGeom prst="rect">
            <a:avLst/>
          </a:prstGeom>
          <a:solidFill>
            <a:srgbClr val="2F765A"/>
          </a:solidFill>
          <a:ln>
            <a:noFill/>
          </a:ln>
          <a:effectLst/>
          <a:extLst/>
        </p:spPr>
        <p:txBody>
          <a:bodyPr lIns="91414" tIns="45707" rIns="91414" bIns="45707"/>
          <a:lstStyle/>
          <a:p>
            <a:pPr algn="r" defTabSz="9141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b="1" kern="0">
                <a:solidFill>
                  <a:srgbClr val="FFFFFF"/>
                </a:solidFill>
              </a:rPr>
              <a:t>Wasser</a:t>
            </a:r>
          </a:p>
        </p:txBody>
      </p:sp>
      <p:sp>
        <p:nvSpPr>
          <p:cNvPr id="36" name="Rectangle 82"/>
          <p:cNvSpPr>
            <a:spLocks noChangeArrowheads="1"/>
          </p:cNvSpPr>
          <p:nvPr/>
        </p:nvSpPr>
        <p:spPr bwMode="auto">
          <a:xfrm>
            <a:off x="1013334" y="1559114"/>
            <a:ext cx="2375704" cy="2621401"/>
          </a:xfrm>
          <a:prstGeom prst="rect">
            <a:avLst/>
          </a:prstGeom>
          <a:blipFill dpi="0" rotWithShape="1">
            <a:blip r:embed="rId7">
              <a:alphaModFix amt="8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1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777777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lIns="215938" tIns="107970" rIns="99" bIns="47"/>
          <a:lstStyle/>
          <a:p>
            <a:pPr algn="l" defTabSz="182511" eaLnBrk="0" fontAlgn="auto" hangingPunct="0">
              <a:spcBef>
                <a:spcPts val="0"/>
              </a:spcBef>
              <a:spcAft>
                <a:spcPts val="600"/>
              </a:spcAft>
              <a:defRPr/>
            </a:pPr>
            <a:r>
              <a:rPr lang="de-DE" sz="1400" kern="0">
                <a:solidFill>
                  <a:srgbClr val="000000"/>
                </a:solidFill>
              </a:rPr>
              <a:t>	Abfallwirtschaft</a:t>
            </a:r>
          </a:p>
          <a:p>
            <a:pPr algn="l" defTabSz="182511" eaLnBrk="0" fontAlgn="auto" hangingPunct="0">
              <a:spcBef>
                <a:spcPts val="0"/>
              </a:spcBef>
              <a:spcAft>
                <a:spcPts val="600"/>
              </a:spcAft>
              <a:defRPr/>
            </a:pPr>
            <a:r>
              <a:rPr lang="de-DE" sz="1400" kern="0">
                <a:solidFill>
                  <a:srgbClr val="000000"/>
                </a:solidFill>
              </a:rPr>
              <a:t>	Deponien</a:t>
            </a:r>
            <a:br>
              <a:rPr lang="de-DE" sz="1400" kern="0">
                <a:solidFill>
                  <a:srgbClr val="000000"/>
                </a:solidFill>
              </a:rPr>
            </a:br>
            <a:r>
              <a:rPr lang="de-DE" sz="1400" kern="0">
                <a:solidFill>
                  <a:srgbClr val="000000"/>
                </a:solidFill>
              </a:rPr>
              <a:t>	</a:t>
            </a:r>
          </a:p>
        </p:txBody>
      </p:sp>
      <p:sp>
        <p:nvSpPr>
          <p:cNvPr id="37" name="Rectangle 83"/>
          <p:cNvSpPr>
            <a:spLocks noChangeArrowheads="1"/>
          </p:cNvSpPr>
          <p:nvPr/>
        </p:nvSpPr>
        <p:spPr bwMode="auto">
          <a:xfrm rot="16200000">
            <a:off x="-107424" y="2685541"/>
            <a:ext cx="2611951" cy="364766"/>
          </a:xfrm>
          <a:prstGeom prst="rect">
            <a:avLst/>
          </a:prstGeom>
          <a:solidFill>
            <a:srgbClr val="2F765A"/>
          </a:solidFill>
          <a:ln>
            <a:noFill/>
          </a:ln>
          <a:effectLst/>
          <a:extLst/>
        </p:spPr>
        <p:txBody>
          <a:bodyPr lIns="91414" tIns="45707" rIns="91414" bIns="45707"/>
          <a:lstStyle/>
          <a:p>
            <a:pPr algn="r" defTabSz="9141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b="1" kern="0">
                <a:solidFill>
                  <a:srgbClr val="FFFFFF"/>
                </a:solidFill>
              </a:rPr>
              <a:t>Abfall</a:t>
            </a:r>
          </a:p>
        </p:txBody>
      </p:sp>
    </p:spTree>
    <p:extLst>
      <p:ext uri="{BB962C8B-B14F-4D97-AF65-F5344CB8AC3E}">
        <p14:creationId xmlns:p14="http://schemas.microsoft.com/office/powerpoint/2010/main" val="4106569414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>
            <a:spLocks noChangeArrowheads="1"/>
          </p:cNvSpPr>
          <p:nvPr/>
        </p:nvSpPr>
        <p:spPr bwMode="auto">
          <a:xfrm>
            <a:off x="815975" y="484190"/>
            <a:ext cx="6877050" cy="492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7001" tIns="58499" rIns="117001" bIns="58499">
            <a:spAutoFit/>
          </a:bodyPr>
          <a:lstStyle/>
          <a:p>
            <a:pPr algn="l" defTabSz="1169656"/>
            <a:r>
              <a:rPr lang="de-DE" sz="2400" b="1" dirty="0" err="1">
                <a:latin typeface="Arial Narrow" pitchFamily="34" charset="0"/>
              </a:rPr>
              <a:t>Björnsen</a:t>
            </a:r>
            <a:r>
              <a:rPr lang="de-DE" sz="2400" b="1" dirty="0">
                <a:latin typeface="Arial Narrow" pitchFamily="34" charset="0"/>
              </a:rPr>
              <a:t> Beratende Ingenieure GmbH</a:t>
            </a:r>
          </a:p>
        </p:txBody>
      </p:sp>
      <p:pic>
        <p:nvPicPr>
          <p:cNvPr id="11235340" name="Picture 1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40891" y="5792179"/>
            <a:ext cx="1595437" cy="1071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35341" name="Rectangle 13"/>
          <p:cNvSpPr>
            <a:spLocks noChangeAspect="1" noChangeArrowheads="1"/>
          </p:cNvSpPr>
          <p:nvPr/>
        </p:nvSpPr>
        <p:spPr bwMode="auto">
          <a:xfrm>
            <a:off x="10685463" y="6041416"/>
            <a:ext cx="26770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defTabSz="1169656" eaLnBrk="0" hangingPunct="0"/>
            <a:r>
              <a:rPr lang="en-US" sz="1700">
                <a:solidFill>
                  <a:schemeClr val="hlink"/>
                </a:solidFill>
              </a:rPr>
              <a:t>PL</a:t>
            </a:r>
          </a:p>
        </p:txBody>
      </p:sp>
      <p:sp>
        <p:nvSpPr>
          <p:cNvPr id="11235342" name="Oval 14"/>
          <p:cNvSpPr>
            <a:spLocks noChangeAspect="1" noChangeArrowheads="1"/>
          </p:cNvSpPr>
          <p:nvPr/>
        </p:nvSpPr>
        <p:spPr bwMode="auto">
          <a:xfrm>
            <a:off x="10712450" y="5819168"/>
            <a:ext cx="123825" cy="119063"/>
          </a:xfrm>
          <a:prstGeom prst="ellipse">
            <a:avLst/>
          </a:prstGeom>
          <a:solidFill>
            <a:srgbClr val="C43A2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4" tIns="45707" rIns="91414" bIns="45707" anchor="ctr"/>
          <a:lstStyle/>
          <a:p>
            <a:endParaRPr lang="de-DE"/>
          </a:p>
        </p:txBody>
      </p:sp>
      <p:sp>
        <p:nvSpPr>
          <p:cNvPr id="11235343" name="Text Box 15"/>
          <p:cNvSpPr txBox="1">
            <a:spLocks noChangeAspect="1" noChangeArrowheads="1"/>
          </p:cNvSpPr>
          <p:nvPr/>
        </p:nvSpPr>
        <p:spPr bwMode="auto">
          <a:xfrm>
            <a:off x="10315576" y="5515954"/>
            <a:ext cx="78553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5B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6064" tIns="0" rIns="46064" bIns="0">
            <a:spAutoFit/>
          </a:bodyPr>
          <a:lstStyle>
            <a:lvl1pPr algn="l" defTabSz="116998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585788" algn="l" defTabSz="1169988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69988" algn="l" defTabSz="116998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55775" algn="l" defTabSz="116998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339975" algn="l" defTabSz="116998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797175" defTabSz="1169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254375" defTabSz="1169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711575" defTabSz="1169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168775" defTabSz="1169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de-DE" sz="1700">
                <a:solidFill>
                  <a:schemeClr val="bg1"/>
                </a:solidFill>
              </a:rPr>
              <a:t>Gdynia</a:t>
            </a:r>
            <a:endParaRPr lang="en-US" sz="1700">
              <a:solidFill>
                <a:schemeClr val="bg1"/>
              </a:solidFill>
            </a:endParaRPr>
          </a:p>
        </p:txBody>
      </p:sp>
      <p:pic>
        <p:nvPicPr>
          <p:cNvPr id="11235344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2850" y="1567841"/>
            <a:ext cx="5011738" cy="6494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35345" name="Rectangle 17"/>
          <p:cNvSpPr>
            <a:spLocks noChangeAspect="1" noChangeArrowheads="1"/>
          </p:cNvSpPr>
          <p:nvPr/>
        </p:nvSpPr>
        <p:spPr bwMode="auto">
          <a:xfrm>
            <a:off x="9975850" y="6133492"/>
            <a:ext cx="15709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defTabSz="1169656" eaLnBrk="0" hangingPunct="0"/>
            <a:r>
              <a:rPr lang="en-US" sz="1700">
                <a:solidFill>
                  <a:schemeClr val="hlink"/>
                </a:solidFill>
              </a:rPr>
              <a:t>D</a:t>
            </a:r>
          </a:p>
        </p:txBody>
      </p:sp>
      <p:sp>
        <p:nvSpPr>
          <p:cNvPr id="11235346" name="Oval 18"/>
          <p:cNvSpPr>
            <a:spLocks noChangeAspect="1" noChangeArrowheads="1"/>
          </p:cNvSpPr>
          <p:nvPr/>
        </p:nvSpPr>
        <p:spPr bwMode="auto">
          <a:xfrm>
            <a:off x="6094415" y="5711218"/>
            <a:ext cx="125411" cy="117475"/>
          </a:xfrm>
          <a:prstGeom prst="ellipse">
            <a:avLst/>
          </a:prstGeom>
          <a:solidFill>
            <a:srgbClr val="C43A2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4" tIns="45707" rIns="91414" bIns="45707" anchor="ctr"/>
          <a:lstStyle/>
          <a:p>
            <a:endParaRPr lang="de-DE"/>
          </a:p>
        </p:txBody>
      </p:sp>
      <p:sp>
        <p:nvSpPr>
          <p:cNvPr id="11235347" name="Text Box 19"/>
          <p:cNvSpPr txBox="1">
            <a:spLocks noChangeAspect="1" noChangeArrowheads="1"/>
          </p:cNvSpPr>
          <p:nvPr/>
        </p:nvSpPr>
        <p:spPr bwMode="auto">
          <a:xfrm>
            <a:off x="6221415" y="5528654"/>
            <a:ext cx="941029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6064" tIns="0" rIns="46064" bIns="0">
            <a:spAutoFit/>
          </a:bodyPr>
          <a:lstStyle>
            <a:lvl1pPr algn="l" defTabSz="116998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585788" algn="l" defTabSz="1169988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69988" algn="l" defTabSz="116998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55775" algn="l" defTabSz="116998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339975" algn="l" defTabSz="116998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797175" defTabSz="1169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254375" defTabSz="1169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711575" defTabSz="1169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168775" defTabSz="1169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1700" b="1">
                <a:solidFill>
                  <a:schemeClr val="bg1"/>
                </a:solidFill>
              </a:rPr>
              <a:t>Koblenz</a:t>
            </a:r>
          </a:p>
        </p:txBody>
      </p:sp>
      <p:sp>
        <p:nvSpPr>
          <p:cNvPr id="11235348" name="Oval 20"/>
          <p:cNvSpPr>
            <a:spLocks noChangeAspect="1" noChangeArrowheads="1"/>
          </p:cNvSpPr>
          <p:nvPr/>
        </p:nvSpPr>
        <p:spPr bwMode="auto">
          <a:xfrm>
            <a:off x="5581652" y="6216043"/>
            <a:ext cx="123825" cy="117475"/>
          </a:xfrm>
          <a:prstGeom prst="ellipse">
            <a:avLst/>
          </a:prstGeom>
          <a:solidFill>
            <a:srgbClr val="C43A2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4" tIns="45707" rIns="91414" bIns="45707" anchor="ctr"/>
          <a:lstStyle/>
          <a:p>
            <a:endParaRPr lang="de-DE"/>
          </a:p>
        </p:txBody>
      </p:sp>
      <p:sp>
        <p:nvSpPr>
          <p:cNvPr id="11235349" name="Rectangle 21"/>
          <p:cNvSpPr>
            <a:spLocks noChangeAspect="1" noChangeArrowheads="1"/>
          </p:cNvSpPr>
          <p:nvPr/>
        </p:nvSpPr>
        <p:spPr bwMode="auto">
          <a:xfrm>
            <a:off x="5731164" y="6066817"/>
            <a:ext cx="43915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1169656" eaLnBrk="0" hangingPunct="0"/>
            <a:r>
              <a:rPr lang="en-US" sz="1700">
                <a:solidFill>
                  <a:srgbClr val="4D4D4D"/>
                </a:solidFill>
              </a:rPr>
              <a:t>Trier</a:t>
            </a:r>
          </a:p>
        </p:txBody>
      </p:sp>
      <p:sp>
        <p:nvSpPr>
          <p:cNvPr id="11235350" name="Oval 22"/>
          <p:cNvSpPr>
            <a:spLocks noChangeAspect="1" noChangeArrowheads="1"/>
          </p:cNvSpPr>
          <p:nvPr/>
        </p:nvSpPr>
        <p:spPr bwMode="auto">
          <a:xfrm>
            <a:off x="5734050" y="5195279"/>
            <a:ext cx="123825" cy="112712"/>
          </a:xfrm>
          <a:prstGeom prst="ellipse">
            <a:avLst/>
          </a:prstGeom>
          <a:solidFill>
            <a:srgbClr val="C43A2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4" tIns="45707" rIns="91414" bIns="45707" anchor="ctr"/>
          <a:lstStyle/>
          <a:p>
            <a:endParaRPr lang="de-DE"/>
          </a:p>
        </p:txBody>
      </p:sp>
      <p:sp>
        <p:nvSpPr>
          <p:cNvPr id="11235351" name="Rectangle 23"/>
          <p:cNvSpPr>
            <a:spLocks noChangeAspect="1" noChangeArrowheads="1"/>
          </p:cNvSpPr>
          <p:nvPr/>
        </p:nvSpPr>
        <p:spPr bwMode="auto">
          <a:xfrm>
            <a:off x="5882747" y="5031767"/>
            <a:ext cx="43762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1169656" eaLnBrk="0" hangingPunct="0"/>
            <a:r>
              <a:rPr lang="en-US" sz="1700">
                <a:solidFill>
                  <a:srgbClr val="4D4D4D"/>
                </a:solidFill>
              </a:rPr>
              <a:t>Köln</a:t>
            </a:r>
          </a:p>
        </p:txBody>
      </p:sp>
      <p:sp>
        <p:nvSpPr>
          <p:cNvPr id="11235352" name="Oval 24"/>
          <p:cNvSpPr>
            <a:spLocks noChangeAspect="1" noChangeArrowheads="1"/>
          </p:cNvSpPr>
          <p:nvPr/>
        </p:nvSpPr>
        <p:spPr bwMode="auto">
          <a:xfrm>
            <a:off x="7889877" y="7386031"/>
            <a:ext cx="125413" cy="114301"/>
          </a:xfrm>
          <a:prstGeom prst="ellipse">
            <a:avLst/>
          </a:prstGeom>
          <a:solidFill>
            <a:srgbClr val="C43A2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4" tIns="45707" rIns="91414" bIns="45707" anchor="ctr"/>
          <a:lstStyle/>
          <a:p>
            <a:endParaRPr lang="de-DE"/>
          </a:p>
        </p:txBody>
      </p:sp>
      <p:sp>
        <p:nvSpPr>
          <p:cNvPr id="11235353" name="Rectangle 25"/>
          <p:cNvSpPr>
            <a:spLocks noChangeAspect="1" noChangeArrowheads="1"/>
          </p:cNvSpPr>
          <p:nvPr/>
        </p:nvSpPr>
        <p:spPr bwMode="auto">
          <a:xfrm>
            <a:off x="8017113" y="7154254"/>
            <a:ext cx="93615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1169656" eaLnBrk="0" hangingPunct="0"/>
            <a:r>
              <a:rPr lang="en-US" sz="1700">
                <a:solidFill>
                  <a:srgbClr val="4D4D4D"/>
                </a:solidFill>
              </a:rPr>
              <a:t>Augsburg</a:t>
            </a:r>
          </a:p>
        </p:txBody>
      </p:sp>
      <p:sp>
        <p:nvSpPr>
          <p:cNvPr id="11235354" name="Oval 26"/>
          <p:cNvSpPr>
            <a:spLocks noChangeAspect="1" noChangeArrowheads="1"/>
          </p:cNvSpPr>
          <p:nvPr/>
        </p:nvSpPr>
        <p:spPr bwMode="auto">
          <a:xfrm>
            <a:off x="6704013" y="6112854"/>
            <a:ext cx="123825" cy="112712"/>
          </a:xfrm>
          <a:prstGeom prst="ellipse">
            <a:avLst/>
          </a:prstGeom>
          <a:solidFill>
            <a:srgbClr val="C43A2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4" tIns="45707" rIns="91414" bIns="45707" anchor="ctr"/>
          <a:lstStyle/>
          <a:p>
            <a:endParaRPr lang="de-DE"/>
          </a:p>
        </p:txBody>
      </p:sp>
      <p:sp>
        <p:nvSpPr>
          <p:cNvPr id="11235355" name="Rectangle 27"/>
          <p:cNvSpPr>
            <a:spLocks noChangeAspect="1" noChangeArrowheads="1"/>
          </p:cNvSpPr>
          <p:nvPr/>
        </p:nvSpPr>
        <p:spPr bwMode="auto">
          <a:xfrm>
            <a:off x="6807096" y="5987442"/>
            <a:ext cx="100668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1169656" eaLnBrk="0" hangingPunct="0"/>
            <a:r>
              <a:rPr lang="en-US" sz="1700">
                <a:solidFill>
                  <a:srgbClr val="4D4D4D"/>
                </a:solidFill>
              </a:rPr>
              <a:t>Darmstadt</a:t>
            </a:r>
          </a:p>
        </p:txBody>
      </p:sp>
      <p:sp>
        <p:nvSpPr>
          <p:cNvPr id="11235356" name="Oval 28"/>
          <p:cNvSpPr>
            <a:spLocks noChangeAspect="1" noChangeArrowheads="1"/>
          </p:cNvSpPr>
          <p:nvPr/>
        </p:nvSpPr>
        <p:spPr bwMode="auto">
          <a:xfrm>
            <a:off x="8331200" y="5228616"/>
            <a:ext cx="123825" cy="115888"/>
          </a:xfrm>
          <a:prstGeom prst="ellipse">
            <a:avLst/>
          </a:prstGeom>
          <a:solidFill>
            <a:srgbClr val="C43A2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4" tIns="45707" rIns="91414" bIns="45707" anchor="ctr"/>
          <a:lstStyle/>
          <a:p>
            <a:endParaRPr lang="de-DE"/>
          </a:p>
        </p:txBody>
      </p:sp>
      <p:sp>
        <p:nvSpPr>
          <p:cNvPr id="11235357" name="Rectangle 29"/>
          <p:cNvSpPr>
            <a:spLocks noChangeAspect="1" noChangeArrowheads="1"/>
          </p:cNvSpPr>
          <p:nvPr/>
        </p:nvSpPr>
        <p:spPr bwMode="auto">
          <a:xfrm>
            <a:off x="8485782" y="5111142"/>
            <a:ext cx="5338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1169656" eaLnBrk="0" hangingPunct="0"/>
            <a:r>
              <a:rPr lang="en-US" sz="1700">
                <a:solidFill>
                  <a:srgbClr val="4D4D4D"/>
                </a:solidFill>
              </a:rPr>
              <a:t>Erfurt</a:t>
            </a:r>
          </a:p>
        </p:txBody>
      </p:sp>
      <p:sp>
        <p:nvSpPr>
          <p:cNvPr id="11235358" name="Rectangle 30"/>
          <p:cNvSpPr>
            <a:spLocks noChangeAspect="1" noChangeArrowheads="1"/>
          </p:cNvSpPr>
          <p:nvPr/>
        </p:nvSpPr>
        <p:spPr bwMode="auto">
          <a:xfrm>
            <a:off x="6721303" y="6511317"/>
            <a:ext cx="69249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1169656" eaLnBrk="0" hangingPunct="0"/>
            <a:r>
              <a:rPr lang="en-US" sz="1700">
                <a:solidFill>
                  <a:srgbClr val="4D4D4D"/>
                </a:solidFill>
              </a:rPr>
              <a:t>Speyer</a:t>
            </a:r>
          </a:p>
        </p:txBody>
      </p:sp>
      <p:sp>
        <p:nvSpPr>
          <p:cNvPr id="11235359" name="Oval 31"/>
          <p:cNvSpPr>
            <a:spLocks noChangeAspect="1" noChangeArrowheads="1"/>
          </p:cNvSpPr>
          <p:nvPr/>
        </p:nvSpPr>
        <p:spPr bwMode="auto">
          <a:xfrm>
            <a:off x="6567490" y="6643080"/>
            <a:ext cx="123825" cy="114301"/>
          </a:xfrm>
          <a:prstGeom prst="ellipse">
            <a:avLst/>
          </a:prstGeom>
          <a:solidFill>
            <a:srgbClr val="C43A2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4" tIns="45707" rIns="91414" bIns="45707" anchor="ctr"/>
          <a:lstStyle/>
          <a:p>
            <a:endParaRPr lang="de-DE"/>
          </a:p>
        </p:txBody>
      </p:sp>
      <p:sp>
        <p:nvSpPr>
          <p:cNvPr id="11235360" name="Oval 32"/>
          <p:cNvSpPr>
            <a:spLocks noChangeAspect="1" noChangeArrowheads="1"/>
          </p:cNvSpPr>
          <p:nvPr/>
        </p:nvSpPr>
        <p:spPr bwMode="auto">
          <a:xfrm>
            <a:off x="5994400" y="4688868"/>
            <a:ext cx="125413" cy="112714"/>
          </a:xfrm>
          <a:prstGeom prst="ellipse">
            <a:avLst/>
          </a:prstGeom>
          <a:solidFill>
            <a:srgbClr val="C43A2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4" tIns="45707" rIns="91414" bIns="45707" anchor="ctr"/>
          <a:lstStyle/>
          <a:p>
            <a:endParaRPr lang="de-DE"/>
          </a:p>
        </p:txBody>
      </p:sp>
      <p:sp>
        <p:nvSpPr>
          <p:cNvPr id="11235361" name="Rectangle 33"/>
          <p:cNvSpPr>
            <a:spLocks noChangeAspect="1" noChangeArrowheads="1"/>
          </p:cNvSpPr>
          <p:nvPr/>
        </p:nvSpPr>
        <p:spPr bwMode="auto">
          <a:xfrm>
            <a:off x="6061205" y="4474554"/>
            <a:ext cx="95859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1169656" eaLnBrk="0" hangingPunct="0"/>
            <a:r>
              <a:rPr lang="en-US" sz="1700">
                <a:solidFill>
                  <a:srgbClr val="4D4D4D"/>
                </a:solidFill>
              </a:rPr>
              <a:t>Dortmund</a:t>
            </a:r>
          </a:p>
        </p:txBody>
      </p:sp>
      <p:pic>
        <p:nvPicPr>
          <p:cNvPr id="11235362" name="Picture 34" descr="bce_sw_auslaufend"/>
          <p:cNvPicPr>
            <a:picLocks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419" r="11990"/>
          <a:stretch>
            <a:fillRect/>
          </a:stretch>
        </p:blipFill>
        <p:spPr bwMode="auto">
          <a:xfrm>
            <a:off x="6091239" y="3518881"/>
            <a:ext cx="3392486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35363" name="Oval 35"/>
          <p:cNvSpPr>
            <a:spLocks noChangeAspect="1" noChangeArrowheads="1"/>
          </p:cNvSpPr>
          <p:nvPr/>
        </p:nvSpPr>
        <p:spPr bwMode="auto">
          <a:xfrm>
            <a:off x="10848975" y="6425590"/>
            <a:ext cx="122238" cy="120650"/>
          </a:xfrm>
          <a:prstGeom prst="ellipse">
            <a:avLst/>
          </a:prstGeom>
          <a:solidFill>
            <a:srgbClr val="C43A2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4" tIns="45707" rIns="91414" bIns="45707" anchor="ctr"/>
          <a:lstStyle/>
          <a:p>
            <a:endParaRPr lang="de-DE"/>
          </a:p>
        </p:txBody>
      </p:sp>
      <p:sp>
        <p:nvSpPr>
          <p:cNvPr id="11235364" name="Text Box 36"/>
          <p:cNvSpPr txBox="1">
            <a:spLocks noChangeAspect="1" noChangeArrowheads="1"/>
          </p:cNvSpPr>
          <p:nvPr/>
        </p:nvSpPr>
        <p:spPr bwMode="auto">
          <a:xfrm>
            <a:off x="10367965" y="6652604"/>
            <a:ext cx="820803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5B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6064" tIns="0" rIns="46064" bIns="0">
            <a:spAutoFit/>
          </a:bodyPr>
          <a:lstStyle>
            <a:lvl1pPr algn="l" defTabSz="116998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585788" algn="l" defTabSz="1169988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69988" algn="l" defTabSz="116998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55775" algn="l" defTabSz="116998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339975" algn="l" defTabSz="116998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797175" defTabSz="1169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254375" defTabSz="1169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711575" defTabSz="1169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168775" defTabSz="1169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de-DE" sz="1700">
                <a:solidFill>
                  <a:schemeClr val="bg1"/>
                </a:solidFill>
              </a:rPr>
              <a:t>Kraków</a:t>
            </a:r>
            <a:endParaRPr lang="en-US" sz="1700">
              <a:solidFill>
                <a:schemeClr val="bg1"/>
              </a:solidFill>
            </a:endParaRPr>
          </a:p>
        </p:txBody>
      </p:sp>
      <p:sp>
        <p:nvSpPr>
          <p:cNvPr id="11235366" name="Text Box 3"/>
          <p:cNvSpPr txBox="1">
            <a:spLocks noChangeArrowheads="1"/>
          </p:cNvSpPr>
          <p:nvPr/>
        </p:nvSpPr>
        <p:spPr bwMode="auto">
          <a:xfrm>
            <a:off x="823915" y="1763105"/>
            <a:ext cx="10212388" cy="5053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923" tIns="48462" rIns="96923" bIns="48462">
            <a:spAutoFit/>
          </a:bodyPr>
          <a:lstStyle>
            <a:lvl1pPr algn="l" defTabSz="466725">
              <a:tabLst>
                <a:tab pos="56515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950913" indent="-365125" algn="l" defTabSz="466725">
              <a:tabLst>
                <a:tab pos="56515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463675" indent="-293688" algn="l" defTabSz="466725">
              <a:tabLst>
                <a:tab pos="56515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2047875" indent="-292100" algn="l" defTabSz="466725">
              <a:tabLst>
                <a:tab pos="56515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633663" indent="-293688" algn="l" defTabSz="466725">
              <a:tabLst>
                <a:tab pos="56515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3090863" indent="-293688" defTabSz="466725" fontAlgn="base">
              <a:spcBef>
                <a:spcPct val="0"/>
              </a:spcBef>
              <a:spcAft>
                <a:spcPct val="0"/>
              </a:spcAft>
              <a:tabLst>
                <a:tab pos="56515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548063" indent="-293688" defTabSz="466725" fontAlgn="base">
              <a:spcBef>
                <a:spcPct val="0"/>
              </a:spcBef>
              <a:spcAft>
                <a:spcPct val="0"/>
              </a:spcAft>
              <a:tabLst>
                <a:tab pos="56515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4005263" indent="-293688" defTabSz="466725" fontAlgn="base">
              <a:spcBef>
                <a:spcPct val="0"/>
              </a:spcBef>
              <a:spcAft>
                <a:spcPct val="0"/>
              </a:spcAft>
              <a:tabLst>
                <a:tab pos="56515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462463" indent="-293688" defTabSz="466725" fontAlgn="base">
              <a:spcBef>
                <a:spcPct val="0"/>
              </a:spcBef>
              <a:spcAft>
                <a:spcPct val="0"/>
              </a:spcAft>
              <a:tabLst>
                <a:tab pos="56515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>
              <a:lnSpc>
                <a:spcPct val="115000"/>
              </a:lnSpc>
            </a:pPr>
            <a:r>
              <a:rPr lang="de-DE" sz="1400" dirty="0">
                <a:solidFill>
                  <a:schemeClr val="folHlink"/>
                </a:solidFill>
              </a:rPr>
              <a:t>Geschäftsführer:	Dr.-Ing. Gerhard </a:t>
            </a:r>
            <a:r>
              <a:rPr lang="de-DE" sz="1400" dirty="0" err="1">
                <a:solidFill>
                  <a:schemeClr val="folHlink"/>
                </a:solidFill>
              </a:rPr>
              <a:t>Björnsen</a:t>
            </a:r>
            <a:endParaRPr lang="de-DE" sz="1400" dirty="0">
              <a:solidFill>
                <a:schemeClr val="folHlink"/>
              </a:solidFill>
            </a:endParaRPr>
          </a:p>
          <a:p>
            <a:pPr eaLnBrk="0" hangingPunct="0">
              <a:lnSpc>
                <a:spcPct val="115000"/>
              </a:lnSpc>
            </a:pPr>
            <a:r>
              <a:rPr lang="de-DE" sz="1400" dirty="0">
                <a:solidFill>
                  <a:schemeClr val="folHlink"/>
                </a:solidFill>
              </a:rPr>
              <a:t>				Dipl.-Ing. Ulrich Krath</a:t>
            </a:r>
          </a:p>
          <a:p>
            <a:pPr eaLnBrk="0" hangingPunct="0">
              <a:lnSpc>
                <a:spcPct val="115000"/>
              </a:lnSpc>
            </a:pPr>
            <a:r>
              <a:rPr lang="de-DE" sz="1400" dirty="0">
                <a:solidFill>
                  <a:schemeClr val="folHlink"/>
                </a:solidFill>
              </a:rPr>
              <a:t>				Dr.-Ing. Kaj Lippert</a:t>
            </a:r>
          </a:p>
          <a:p>
            <a:pPr eaLnBrk="0" hangingPunct="0">
              <a:lnSpc>
                <a:spcPct val="115000"/>
              </a:lnSpc>
            </a:pPr>
            <a:r>
              <a:rPr lang="de-DE" sz="1400" dirty="0">
                <a:solidFill>
                  <a:schemeClr val="folHlink"/>
                </a:solidFill>
              </a:rPr>
              <a:t>				Dipl.-Wirtsch. Ing. Christian Hahn</a:t>
            </a:r>
            <a:br>
              <a:rPr lang="de-DE" sz="1400" dirty="0">
                <a:solidFill>
                  <a:schemeClr val="folHlink"/>
                </a:solidFill>
              </a:rPr>
            </a:br>
            <a:r>
              <a:rPr lang="de-DE" sz="1400" dirty="0">
                <a:solidFill>
                  <a:schemeClr val="folHlink"/>
                </a:solidFill>
              </a:rPr>
              <a:t>				Dr.-Ing. Alexander Schmitt</a:t>
            </a:r>
          </a:p>
          <a:p>
            <a:pPr eaLnBrk="0" hangingPunct="0">
              <a:lnSpc>
                <a:spcPct val="115000"/>
              </a:lnSpc>
            </a:pPr>
            <a:endParaRPr lang="de-DE" sz="1400" dirty="0">
              <a:solidFill>
                <a:schemeClr val="folHlink"/>
              </a:solidFill>
            </a:endParaRPr>
          </a:p>
          <a:p>
            <a:pPr eaLnBrk="0" hangingPunct="0">
              <a:lnSpc>
                <a:spcPct val="115000"/>
              </a:lnSpc>
            </a:pPr>
            <a:r>
              <a:rPr lang="de-DE" sz="1400" dirty="0">
                <a:solidFill>
                  <a:schemeClr val="folHlink"/>
                </a:solidFill>
              </a:rPr>
              <a:t>Gesellschafter:	Führende Mitarbeiter</a:t>
            </a:r>
          </a:p>
          <a:p>
            <a:pPr eaLnBrk="0" hangingPunct="0">
              <a:lnSpc>
                <a:spcPct val="115000"/>
              </a:lnSpc>
            </a:pPr>
            <a:endParaRPr lang="de-DE" sz="1400" dirty="0">
              <a:solidFill>
                <a:schemeClr val="folHlink"/>
              </a:solidFill>
            </a:endParaRPr>
          </a:p>
          <a:p>
            <a:pPr eaLnBrk="0" hangingPunct="0">
              <a:lnSpc>
                <a:spcPct val="115000"/>
              </a:lnSpc>
            </a:pPr>
            <a:r>
              <a:rPr lang="de-DE" sz="1400" dirty="0">
                <a:solidFill>
                  <a:schemeClr val="folHlink"/>
                </a:solidFill>
              </a:rPr>
              <a:t>Firmengründung:	1971</a:t>
            </a:r>
          </a:p>
          <a:p>
            <a:pPr eaLnBrk="0" hangingPunct="0">
              <a:lnSpc>
                <a:spcPct val="115000"/>
              </a:lnSpc>
            </a:pPr>
            <a:endParaRPr lang="de-DE" sz="1400" dirty="0">
              <a:solidFill>
                <a:schemeClr val="folHlink"/>
              </a:solidFill>
            </a:endParaRPr>
          </a:p>
          <a:p>
            <a:pPr eaLnBrk="0" hangingPunct="0">
              <a:lnSpc>
                <a:spcPct val="115000"/>
              </a:lnSpc>
            </a:pPr>
            <a:r>
              <a:rPr lang="de-DE" sz="1400" dirty="0">
                <a:solidFill>
                  <a:schemeClr val="folHlink"/>
                </a:solidFill>
              </a:rPr>
              <a:t>Mitarbeiterzahl:	190</a:t>
            </a:r>
          </a:p>
          <a:p>
            <a:pPr eaLnBrk="0" hangingPunct="0">
              <a:lnSpc>
                <a:spcPct val="115000"/>
              </a:lnSpc>
            </a:pPr>
            <a:endParaRPr lang="de-DE" sz="1400" dirty="0">
              <a:solidFill>
                <a:schemeClr val="folHlink"/>
              </a:solidFill>
            </a:endParaRPr>
          </a:p>
          <a:p>
            <a:pPr eaLnBrk="0" hangingPunct="0">
              <a:lnSpc>
                <a:spcPct val="115000"/>
              </a:lnSpc>
            </a:pPr>
            <a:r>
              <a:rPr lang="de-DE" sz="1400" dirty="0">
                <a:solidFill>
                  <a:schemeClr val="folHlink"/>
                </a:solidFill>
              </a:rPr>
              <a:t>Kontaktdaten:	</a:t>
            </a:r>
            <a:r>
              <a:rPr lang="de-DE" sz="1400" dirty="0" err="1">
                <a:solidFill>
                  <a:schemeClr val="folHlink"/>
                </a:solidFill>
              </a:rPr>
              <a:t>Björnsen</a:t>
            </a:r>
            <a:r>
              <a:rPr lang="de-DE" sz="1400" dirty="0">
                <a:solidFill>
                  <a:schemeClr val="folHlink"/>
                </a:solidFill>
              </a:rPr>
              <a:t> Beratende Ingenieure GmbH</a:t>
            </a:r>
          </a:p>
          <a:p>
            <a:pPr eaLnBrk="0" hangingPunct="0">
              <a:lnSpc>
                <a:spcPct val="115000"/>
              </a:lnSpc>
            </a:pPr>
            <a:r>
              <a:rPr lang="de-DE" sz="1400" dirty="0">
                <a:solidFill>
                  <a:schemeClr val="folHlink"/>
                </a:solidFill>
              </a:rPr>
              <a:t>			Maria Trost 3</a:t>
            </a:r>
          </a:p>
          <a:p>
            <a:pPr eaLnBrk="0" hangingPunct="0">
              <a:lnSpc>
                <a:spcPct val="115000"/>
              </a:lnSpc>
            </a:pPr>
            <a:r>
              <a:rPr lang="de-DE" sz="1400" dirty="0">
                <a:solidFill>
                  <a:schemeClr val="folHlink"/>
                </a:solidFill>
              </a:rPr>
              <a:t>			D–56070 Koblenz</a:t>
            </a:r>
          </a:p>
          <a:p>
            <a:pPr eaLnBrk="0" hangingPunct="0">
              <a:lnSpc>
                <a:spcPct val="115000"/>
              </a:lnSpc>
            </a:pPr>
            <a:r>
              <a:rPr lang="de-DE" sz="1400" dirty="0">
                <a:solidFill>
                  <a:schemeClr val="folHlink"/>
                </a:solidFill>
              </a:rPr>
              <a:t>			Tel.: +49 – 261 8851 – 0</a:t>
            </a:r>
          </a:p>
          <a:p>
            <a:pPr eaLnBrk="0" hangingPunct="0">
              <a:lnSpc>
                <a:spcPct val="115000"/>
              </a:lnSpc>
            </a:pPr>
            <a:r>
              <a:rPr lang="de-DE" sz="1400" dirty="0">
                <a:solidFill>
                  <a:schemeClr val="folHlink"/>
                </a:solidFill>
              </a:rPr>
              <a:t>			Fax: +49 – 261 805725</a:t>
            </a:r>
          </a:p>
          <a:p>
            <a:pPr eaLnBrk="0" hangingPunct="0">
              <a:lnSpc>
                <a:spcPct val="115000"/>
              </a:lnSpc>
            </a:pPr>
            <a:r>
              <a:rPr lang="de-DE" sz="1400" dirty="0">
                <a:solidFill>
                  <a:schemeClr val="folHlink"/>
                </a:solidFill>
              </a:rPr>
              <a:t>			</a:t>
            </a:r>
            <a:r>
              <a:rPr lang="de-DE" sz="1400" dirty="0" err="1">
                <a:solidFill>
                  <a:schemeClr val="folHlink"/>
                </a:solidFill>
              </a:rPr>
              <a:t>E-mail</a:t>
            </a:r>
            <a:r>
              <a:rPr lang="de-DE" sz="1400" dirty="0">
                <a:solidFill>
                  <a:schemeClr val="folHlink"/>
                </a:solidFill>
              </a:rPr>
              <a:t>: info@Bjoernsen.de</a:t>
            </a:r>
          </a:p>
          <a:p>
            <a:pPr eaLnBrk="0" hangingPunct="0">
              <a:lnSpc>
                <a:spcPct val="115000"/>
              </a:lnSpc>
            </a:pPr>
            <a:r>
              <a:rPr lang="de-DE" sz="1400" dirty="0">
                <a:solidFill>
                  <a:schemeClr val="folHlink"/>
                </a:solidFill>
              </a:rPr>
              <a:t>			www.bjoernsen.de</a:t>
            </a:r>
          </a:p>
          <a:p>
            <a:pPr eaLnBrk="0" hangingPunct="0">
              <a:lnSpc>
                <a:spcPct val="115000"/>
              </a:lnSpc>
            </a:pPr>
            <a:endParaRPr lang="de-DE" sz="1400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32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>
            <a:spLocks noChangeArrowheads="1"/>
          </p:cNvSpPr>
          <p:nvPr/>
        </p:nvSpPr>
        <p:spPr bwMode="auto">
          <a:xfrm>
            <a:off x="815975" y="484190"/>
            <a:ext cx="8217857" cy="866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7001" tIns="58499" rIns="117001" bIns="58499">
            <a:spAutoFit/>
          </a:bodyPr>
          <a:lstStyle/>
          <a:p>
            <a:pPr algn="l" defTabSz="1169656"/>
            <a:r>
              <a:rPr lang="de-DE" sz="2400" b="1" dirty="0">
                <a:latin typeface="Arial Narrow" pitchFamily="34" charset="0"/>
              </a:rPr>
              <a:t>Leistungsspektrum </a:t>
            </a:r>
            <a:br>
              <a:rPr lang="de-DE" sz="2400" b="1" dirty="0">
                <a:latin typeface="Arial Narrow" pitchFamily="34" charset="0"/>
              </a:rPr>
            </a:br>
            <a:r>
              <a:rPr lang="de-DE" sz="2400" b="1" dirty="0">
                <a:latin typeface="Arial Narrow" pitchFamily="34" charset="0"/>
              </a:rPr>
              <a:t>Erneuerbare Energien, Energieeffizienz, Stoffstrommanagement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13242" y="3446080"/>
            <a:ext cx="7137119" cy="4587758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6819202" y="2519638"/>
            <a:ext cx="5043836" cy="735174"/>
          </a:xfrm>
          <a:prstGeom prst="rect">
            <a:avLst/>
          </a:prstGeom>
          <a:noFill/>
          <a:ln w="12700">
            <a:noFill/>
          </a:ln>
          <a:effectLst>
            <a:outerShdw blurRad="50800" dist="38100" dir="8100000" sx="101000" sy="101000" algn="tr" rotWithShape="0">
              <a:prstClr val="black">
                <a:alpha val="40000"/>
              </a:prstClr>
            </a:outerShdw>
          </a:effectLst>
        </p:spPr>
        <p:txBody>
          <a:bodyPr lIns="127349" tIns="63675" rIns="127349" bIns="63675" anchor="ctr"/>
          <a:lstStyle/>
          <a:p>
            <a:pPr algn="l" defTabSz="1169509" fontAlgn="auto">
              <a:spcBef>
                <a:spcPts val="836"/>
              </a:spcBef>
              <a:spcAft>
                <a:spcPts val="0"/>
              </a:spcAft>
              <a:defRPr/>
            </a:pPr>
            <a:r>
              <a:rPr lang="de-DE" sz="1800" b="1" kern="0" dirty="0">
                <a:solidFill>
                  <a:srgbClr val="2F765A"/>
                </a:solidFill>
                <a:latin typeface="Arial" pitchFamily="34" charset="0"/>
              </a:rPr>
              <a:t>Seit 1993	</a:t>
            </a:r>
            <a:r>
              <a:rPr lang="de-DE" sz="1800" kern="0" dirty="0">
                <a:solidFill>
                  <a:sysClr val="windowText" lastClr="000000"/>
                </a:solidFill>
                <a:latin typeface="Arial" pitchFamily="34" charset="0"/>
              </a:rPr>
              <a:t/>
            </a:r>
            <a:br>
              <a:rPr lang="de-DE" sz="1800" kern="0" dirty="0">
                <a:solidFill>
                  <a:sysClr val="windowText" lastClr="000000"/>
                </a:solidFill>
                <a:latin typeface="Arial" pitchFamily="34" charset="0"/>
              </a:rPr>
            </a:br>
            <a:r>
              <a:rPr lang="de-DE" sz="1800" kern="0" dirty="0">
                <a:solidFill>
                  <a:sysClr val="windowText" lastClr="000000"/>
                </a:solidFill>
                <a:latin typeface="Arial" pitchFamily="34" charset="0"/>
              </a:rPr>
              <a:t>10 Deponiegasverwertungsanlagen (BHKW)</a:t>
            </a:r>
            <a:endParaRPr lang="de-DE" sz="1800" kern="0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6930725" y="7420238"/>
            <a:ext cx="4773913" cy="716863"/>
          </a:xfrm>
          <a:prstGeom prst="rect">
            <a:avLst/>
          </a:prstGeom>
          <a:solidFill>
            <a:srgbClr val="2F765A"/>
          </a:solidFill>
          <a:ln w="9525">
            <a:solidFill>
              <a:srgbClr val="80808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127349" tIns="63675" rIns="127349" bIns="63675" anchor="ctr"/>
          <a:lstStyle/>
          <a:p>
            <a:pPr algn="l" defTabSz="1169509" fontAlgn="auto">
              <a:spcBef>
                <a:spcPts val="836"/>
              </a:spcBef>
              <a:spcAft>
                <a:spcPts val="0"/>
              </a:spcAft>
              <a:defRPr/>
            </a:pPr>
            <a:r>
              <a:rPr lang="de-DE" sz="1500" kern="0" dirty="0">
                <a:solidFill>
                  <a:srgbClr val="FFFFFF"/>
                </a:solidFill>
                <a:latin typeface="Arial" pitchFamily="34" charset="0"/>
              </a:rPr>
              <a:t>Stromerzeugung zur Eigenbedarfsdeckung und Netzeinspeisung mit NT-Wärme-Nutzung</a:t>
            </a:r>
          </a:p>
        </p:txBody>
      </p:sp>
      <p:cxnSp>
        <p:nvCxnSpPr>
          <p:cNvPr id="22" name="Gerade Verbindung 21"/>
          <p:cNvCxnSpPr/>
          <p:nvPr/>
        </p:nvCxnSpPr>
        <p:spPr>
          <a:xfrm flipH="1">
            <a:off x="6800184" y="2244011"/>
            <a:ext cx="1" cy="875425"/>
          </a:xfrm>
          <a:prstGeom prst="line">
            <a:avLst/>
          </a:prstGeom>
          <a:noFill/>
          <a:ln w="25400" cap="flat" cmpd="sng" algn="ctr">
            <a:solidFill>
              <a:srgbClr val="2F765A"/>
            </a:solidFill>
            <a:prstDash val="sysDot"/>
          </a:ln>
          <a:effectLst/>
        </p:spPr>
      </p:cxnSp>
      <p:grpSp>
        <p:nvGrpSpPr>
          <p:cNvPr id="2" name="Gruppieren 1"/>
          <p:cNvGrpSpPr/>
          <p:nvPr/>
        </p:nvGrpSpPr>
        <p:grpSpPr>
          <a:xfrm>
            <a:off x="640014" y="1737353"/>
            <a:ext cx="10904723" cy="570950"/>
            <a:chOff x="640014" y="1737353"/>
            <a:chExt cx="10904723" cy="570950"/>
          </a:xfrm>
        </p:grpSpPr>
        <p:sp>
          <p:nvSpPr>
            <p:cNvPr id="5" name="Eine Ecke des Rechtecks schneiden 4"/>
            <p:cNvSpPr/>
            <p:nvPr/>
          </p:nvSpPr>
          <p:spPr>
            <a:xfrm flipV="1">
              <a:off x="5863642" y="1837233"/>
              <a:ext cx="5288190" cy="471070"/>
            </a:xfrm>
            <a:prstGeom prst="snip1Rect">
              <a:avLst>
                <a:gd name="adj" fmla="val 50000"/>
              </a:avLst>
            </a:prstGeom>
            <a:solidFill>
              <a:srgbClr val="2F765A"/>
            </a:solidFill>
            <a:ln>
              <a:solidFill>
                <a:srgbClr val="80808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lIns="46044" tIns="58472" rIns="116951" bIns="58472" rtlCol="0">
              <a:spAutoFit/>
            </a:bodyPr>
            <a:lstStyle/>
            <a:p>
              <a:pPr algn="l" defTabSz="9142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500" kern="0">
                <a:solidFill>
                  <a:srgbClr val="808080">
                    <a:lumMod val="50000"/>
                  </a:srgbClr>
                </a:solidFill>
              </a:endParaRPr>
            </a:p>
          </p:txBody>
        </p:sp>
        <p:sp>
          <p:nvSpPr>
            <p:cNvPr id="8" name="Textfeld 7"/>
            <p:cNvSpPr txBox="1"/>
            <p:nvPr/>
          </p:nvSpPr>
          <p:spPr>
            <a:xfrm>
              <a:off x="640014" y="1737353"/>
              <a:ext cx="743934" cy="35452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808080"/>
              </a:solidFill>
            </a:ln>
            <a:effectLst>
              <a:reflection blurRad="6350" stA="50000" endA="300" endPos="55000" dir="5400000" sy="-100000" algn="bl" rotWithShape="0"/>
            </a:effectLst>
          </p:spPr>
          <p:txBody>
            <a:bodyPr wrap="square" lIns="46044" tIns="58472" rIns="116951" bIns="58472" rtlCol="0">
              <a:spAutoFit/>
            </a:bodyPr>
            <a:lstStyle/>
            <a:p>
              <a:pPr defTabSz="91427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500" kern="0" dirty="0">
                  <a:solidFill>
                    <a:srgbClr val="808080">
                      <a:lumMod val="50000"/>
                    </a:srgbClr>
                  </a:solidFill>
                </a:rPr>
                <a:t>1986</a:t>
              </a:r>
            </a:p>
          </p:txBody>
        </p:sp>
        <p:sp>
          <p:nvSpPr>
            <p:cNvPr id="9" name="Textfeld 8"/>
            <p:cNvSpPr txBox="1"/>
            <p:nvPr/>
          </p:nvSpPr>
          <p:spPr>
            <a:xfrm>
              <a:off x="1383946" y="1737353"/>
              <a:ext cx="743934" cy="35452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808080"/>
              </a:solidFill>
            </a:ln>
            <a:effectLst>
              <a:reflection blurRad="6350" stA="50000" endA="300" endPos="55000" dir="5400000" sy="-100000" algn="bl" rotWithShape="0"/>
            </a:effectLst>
          </p:spPr>
          <p:txBody>
            <a:bodyPr wrap="square" lIns="46044" tIns="58472" rIns="116951" bIns="58472" rtlCol="0">
              <a:spAutoFit/>
            </a:bodyPr>
            <a:lstStyle/>
            <a:p>
              <a:pPr defTabSz="91427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500" kern="0" dirty="0">
                  <a:solidFill>
                    <a:srgbClr val="808080">
                      <a:lumMod val="50000"/>
                    </a:srgbClr>
                  </a:solidFill>
                </a:rPr>
                <a:t>1987</a:t>
              </a:r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2127883" y="1737353"/>
              <a:ext cx="743934" cy="35452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808080"/>
              </a:solidFill>
            </a:ln>
            <a:effectLst>
              <a:reflection blurRad="6350" stA="50000" endA="300" endPos="55000" dir="5400000" sy="-100000" algn="bl" rotWithShape="0"/>
            </a:effectLst>
          </p:spPr>
          <p:txBody>
            <a:bodyPr wrap="square" lIns="46044" tIns="58472" rIns="116951" bIns="58472" rtlCol="0">
              <a:spAutoFit/>
            </a:bodyPr>
            <a:lstStyle/>
            <a:p>
              <a:pPr defTabSz="91427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500" kern="0" dirty="0">
                  <a:solidFill>
                    <a:srgbClr val="808080">
                      <a:lumMod val="50000"/>
                    </a:srgbClr>
                  </a:solidFill>
                </a:rPr>
                <a:t>1988</a:t>
              </a:r>
            </a:p>
          </p:txBody>
        </p:sp>
        <p:sp>
          <p:nvSpPr>
            <p:cNvPr id="11" name="Textfeld 10"/>
            <p:cNvSpPr txBox="1"/>
            <p:nvPr/>
          </p:nvSpPr>
          <p:spPr>
            <a:xfrm>
              <a:off x="2871816" y="1737353"/>
              <a:ext cx="743934" cy="35452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808080"/>
              </a:solidFill>
            </a:ln>
            <a:effectLst>
              <a:reflection blurRad="6350" stA="50000" endA="300" endPos="55000" dir="5400000" sy="-100000" algn="bl" rotWithShape="0"/>
            </a:effectLst>
          </p:spPr>
          <p:txBody>
            <a:bodyPr wrap="square" lIns="46044" tIns="58472" rIns="116951" bIns="58472" rtlCol="0">
              <a:spAutoFit/>
            </a:bodyPr>
            <a:lstStyle/>
            <a:p>
              <a:pPr defTabSz="91427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500" kern="0" dirty="0">
                  <a:solidFill>
                    <a:srgbClr val="808080">
                      <a:lumMod val="50000"/>
                    </a:srgbClr>
                  </a:solidFill>
                </a:rPr>
                <a:t>1989</a:t>
              </a:r>
            </a:p>
          </p:txBody>
        </p:sp>
        <p:sp>
          <p:nvSpPr>
            <p:cNvPr id="12" name="Textfeld 11"/>
            <p:cNvSpPr txBox="1"/>
            <p:nvPr/>
          </p:nvSpPr>
          <p:spPr>
            <a:xfrm>
              <a:off x="3615749" y="1737353"/>
              <a:ext cx="743934" cy="35452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808080"/>
              </a:solidFill>
            </a:ln>
            <a:effectLst>
              <a:reflection blurRad="6350" stA="50000" endA="300" endPos="55000" dir="5400000" sy="-100000" algn="bl" rotWithShape="0"/>
            </a:effectLst>
          </p:spPr>
          <p:txBody>
            <a:bodyPr wrap="square" lIns="46044" tIns="58472" rIns="116951" bIns="58472" rtlCol="0">
              <a:spAutoFit/>
            </a:bodyPr>
            <a:lstStyle/>
            <a:p>
              <a:pPr defTabSz="91427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500" kern="0" dirty="0">
                  <a:solidFill>
                    <a:srgbClr val="808080">
                      <a:lumMod val="50000"/>
                    </a:srgbClr>
                  </a:solidFill>
                </a:rPr>
                <a:t>1990</a:t>
              </a:r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4359685" y="1737353"/>
              <a:ext cx="743934" cy="35452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808080"/>
              </a:solidFill>
            </a:ln>
            <a:effectLst>
              <a:reflection blurRad="6350" stA="50000" endA="300" endPos="55000" dir="5400000" sy="-100000" algn="bl" rotWithShape="0"/>
            </a:effectLst>
          </p:spPr>
          <p:txBody>
            <a:bodyPr wrap="square" lIns="46044" tIns="58472" rIns="116951" bIns="58472" rtlCol="0">
              <a:spAutoFit/>
            </a:bodyPr>
            <a:lstStyle/>
            <a:p>
              <a:pPr defTabSz="91427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500" kern="0" dirty="0">
                  <a:solidFill>
                    <a:srgbClr val="808080">
                      <a:lumMod val="50000"/>
                    </a:srgbClr>
                  </a:solidFill>
                </a:rPr>
                <a:t>1991</a:t>
              </a:r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5103618" y="1737353"/>
              <a:ext cx="743934" cy="35452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808080"/>
              </a:solidFill>
            </a:ln>
            <a:effectLst>
              <a:reflection blurRad="6350" stA="50000" endA="300" endPos="55000" dir="5400000" sy="-100000" algn="bl" rotWithShape="0"/>
            </a:effectLst>
          </p:spPr>
          <p:txBody>
            <a:bodyPr wrap="square" lIns="46044" tIns="58472" rIns="116951" bIns="58472" rtlCol="0">
              <a:spAutoFit/>
            </a:bodyPr>
            <a:lstStyle/>
            <a:p>
              <a:pPr defTabSz="91427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500" kern="0" dirty="0">
                  <a:solidFill>
                    <a:srgbClr val="808080">
                      <a:lumMod val="50000"/>
                    </a:srgbClr>
                  </a:solidFill>
                </a:rPr>
                <a:t>1992</a:t>
              </a:r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5847554" y="1737353"/>
              <a:ext cx="743934" cy="35452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808080"/>
              </a:solidFill>
            </a:ln>
            <a:effectLst>
              <a:reflection blurRad="6350" stA="50000" endA="300" endPos="55000" dir="5400000" sy="-100000" algn="bl" rotWithShape="0"/>
            </a:effectLst>
          </p:spPr>
          <p:txBody>
            <a:bodyPr wrap="square" lIns="46044" tIns="58472" rIns="116951" bIns="58472" rtlCol="0">
              <a:spAutoFit/>
            </a:bodyPr>
            <a:lstStyle/>
            <a:p>
              <a:pPr defTabSz="91427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500" kern="0" dirty="0">
                  <a:solidFill>
                    <a:srgbClr val="808080">
                      <a:lumMod val="50000"/>
                    </a:srgbClr>
                  </a:solidFill>
                </a:rPr>
                <a:t>1993</a:t>
              </a:r>
            </a:p>
          </p:txBody>
        </p:sp>
        <p:sp>
          <p:nvSpPr>
            <p:cNvPr id="16" name="Textfeld 15"/>
            <p:cNvSpPr txBox="1"/>
            <p:nvPr/>
          </p:nvSpPr>
          <p:spPr>
            <a:xfrm>
              <a:off x="6591487" y="1737353"/>
              <a:ext cx="743934" cy="35452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808080"/>
              </a:solidFill>
            </a:ln>
            <a:effectLst>
              <a:reflection blurRad="6350" stA="50000" endA="300" endPos="55000" dir="5400000" sy="-100000" algn="bl" rotWithShape="0"/>
            </a:effectLst>
          </p:spPr>
          <p:txBody>
            <a:bodyPr wrap="square" lIns="46044" tIns="58472" rIns="116951" bIns="58472" rtlCol="0">
              <a:spAutoFit/>
            </a:bodyPr>
            <a:lstStyle/>
            <a:p>
              <a:pPr defTabSz="91427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500" kern="0" dirty="0">
                  <a:solidFill>
                    <a:srgbClr val="808080">
                      <a:lumMod val="50000"/>
                    </a:srgbClr>
                  </a:solidFill>
                </a:rPr>
                <a:t>1994</a:t>
              </a:r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7335424" y="1737353"/>
              <a:ext cx="743934" cy="35452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808080"/>
              </a:solidFill>
            </a:ln>
            <a:effectLst>
              <a:reflection blurRad="6350" stA="50000" endA="300" endPos="55000" dir="5400000" sy="-100000" algn="bl" rotWithShape="0"/>
            </a:effectLst>
          </p:spPr>
          <p:txBody>
            <a:bodyPr wrap="square" lIns="46044" tIns="58472" rIns="116951" bIns="58472" rtlCol="0">
              <a:spAutoFit/>
            </a:bodyPr>
            <a:lstStyle/>
            <a:p>
              <a:pPr defTabSz="91427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500" kern="0" dirty="0">
                  <a:solidFill>
                    <a:srgbClr val="808080">
                      <a:lumMod val="50000"/>
                    </a:srgbClr>
                  </a:solidFill>
                </a:rPr>
                <a:t>1995</a:t>
              </a:r>
            </a:p>
          </p:txBody>
        </p:sp>
        <p:sp>
          <p:nvSpPr>
            <p:cNvPr id="18" name="Textfeld 17"/>
            <p:cNvSpPr txBox="1"/>
            <p:nvPr/>
          </p:nvSpPr>
          <p:spPr>
            <a:xfrm>
              <a:off x="8079356" y="1737353"/>
              <a:ext cx="743934" cy="35452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808080"/>
              </a:solidFill>
            </a:ln>
            <a:effectLst>
              <a:reflection blurRad="6350" stA="50000" endA="300" endPos="55000" dir="5400000" sy="-100000" algn="bl" rotWithShape="0"/>
            </a:effectLst>
          </p:spPr>
          <p:txBody>
            <a:bodyPr wrap="square" lIns="46044" tIns="58472" rIns="116951" bIns="58472" rtlCol="0">
              <a:spAutoFit/>
            </a:bodyPr>
            <a:lstStyle/>
            <a:p>
              <a:pPr defTabSz="91427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500" kern="0" dirty="0">
                  <a:solidFill>
                    <a:srgbClr val="808080">
                      <a:lumMod val="50000"/>
                    </a:srgbClr>
                  </a:solidFill>
                </a:rPr>
                <a:t>1996</a:t>
              </a:r>
            </a:p>
          </p:txBody>
        </p:sp>
        <p:sp>
          <p:nvSpPr>
            <p:cNvPr id="19" name="Textfeld 18"/>
            <p:cNvSpPr txBox="1"/>
            <p:nvPr/>
          </p:nvSpPr>
          <p:spPr>
            <a:xfrm>
              <a:off x="8823293" y="1737353"/>
              <a:ext cx="743934" cy="35452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808080"/>
              </a:solidFill>
            </a:ln>
            <a:effectLst>
              <a:reflection blurRad="6350" stA="50000" endA="300" endPos="55000" dir="5400000" sy="-100000" algn="bl" rotWithShape="0"/>
            </a:effectLst>
          </p:spPr>
          <p:txBody>
            <a:bodyPr wrap="square" lIns="46044" tIns="58472" rIns="116951" bIns="58472" rtlCol="0">
              <a:spAutoFit/>
            </a:bodyPr>
            <a:lstStyle/>
            <a:p>
              <a:pPr defTabSz="91427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500" kern="0" dirty="0">
                  <a:solidFill>
                    <a:srgbClr val="808080">
                      <a:lumMod val="50000"/>
                    </a:srgbClr>
                  </a:solidFill>
                </a:rPr>
                <a:t>1997</a:t>
              </a:r>
            </a:p>
          </p:txBody>
        </p:sp>
        <p:sp>
          <p:nvSpPr>
            <p:cNvPr id="20" name="Textfeld 19"/>
            <p:cNvSpPr txBox="1"/>
            <p:nvPr/>
          </p:nvSpPr>
          <p:spPr>
            <a:xfrm>
              <a:off x="9567225" y="1737353"/>
              <a:ext cx="743934" cy="35452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808080"/>
              </a:solidFill>
            </a:ln>
            <a:effectLst>
              <a:reflection blurRad="6350" stA="50000" endA="300" endPos="55000" dir="5400000" sy="-100000" algn="bl" rotWithShape="0"/>
            </a:effectLst>
          </p:spPr>
          <p:txBody>
            <a:bodyPr wrap="square" lIns="46044" tIns="58472" rIns="116951" bIns="58472" rtlCol="0">
              <a:spAutoFit/>
            </a:bodyPr>
            <a:lstStyle/>
            <a:p>
              <a:pPr defTabSz="91427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500" kern="0" dirty="0">
                  <a:solidFill>
                    <a:srgbClr val="808080">
                      <a:lumMod val="50000"/>
                    </a:srgbClr>
                  </a:solidFill>
                </a:rPr>
                <a:t>1998</a:t>
              </a:r>
            </a:p>
          </p:txBody>
        </p:sp>
        <p:sp>
          <p:nvSpPr>
            <p:cNvPr id="21" name="Textfeld 20"/>
            <p:cNvSpPr txBox="1"/>
            <p:nvPr/>
          </p:nvSpPr>
          <p:spPr>
            <a:xfrm>
              <a:off x="10311159" y="1737353"/>
              <a:ext cx="529280" cy="354429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808080"/>
              </a:solidFill>
            </a:ln>
            <a:effectLst>
              <a:reflection blurRad="6350" stA="50000" endA="300" endPos="55000" dir="5400000" sy="-100000" algn="bl" rotWithShape="0"/>
            </a:effectLst>
          </p:spPr>
          <p:txBody>
            <a:bodyPr wrap="square" lIns="0" tIns="58472" rIns="35995" bIns="58472" rtlCol="0">
              <a:spAutoFit/>
            </a:bodyPr>
            <a:lstStyle/>
            <a:p>
              <a:pPr defTabSz="91427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500" kern="0" dirty="0">
                  <a:solidFill>
                    <a:srgbClr val="808080">
                      <a:lumMod val="50000"/>
                    </a:srgbClr>
                  </a:solidFill>
                </a:rPr>
                <a:t>1999</a:t>
              </a:r>
            </a:p>
          </p:txBody>
        </p:sp>
        <p:sp>
          <p:nvSpPr>
            <p:cNvPr id="23" name="Gleichschenkliges Dreieck 22"/>
            <p:cNvSpPr/>
            <p:nvPr/>
          </p:nvSpPr>
          <p:spPr>
            <a:xfrm rot="5400000">
              <a:off x="11015199" y="1562598"/>
              <a:ext cx="354778" cy="704299"/>
            </a:xfrm>
            <a:prstGeom prst="triangle">
              <a:avLst/>
            </a:prstGeom>
            <a:solidFill>
              <a:srgbClr val="FFFFFF"/>
            </a:solidFill>
            <a:ln>
              <a:solidFill>
                <a:srgbClr val="808080"/>
              </a:solidFill>
            </a:ln>
            <a:effectLst>
              <a:reflection blurRad="6350" stA="50000" endA="300" endPos="55000" dir="5400000" sy="-100000" algn="bl" rotWithShape="0"/>
            </a:effectLst>
          </p:spPr>
          <p:txBody>
            <a:bodyPr wrap="square" lIns="46044" tIns="58472" rIns="116951" bIns="58472" rtlCol="0">
              <a:spAutoFit/>
            </a:bodyPr>
            <a:lstStyle/>
            <a:p>
              <a:pPr algn="l" defTabSz="9142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500" kern="0">
                <a:solidFill>
                  <a:srgbClr val="808080">
                    <a:lumMod val="50000"/>
                  </a:srgb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8869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>
            <a:spLocks noChangeArrowheads="1"/>
          </p:cNvSpPr>
          <p:nvPr/>
        </p:nvSpPr>
        <p:spPr bwMode="auto">
          <a:xfrm>
            <a:off x="815975" y="484190"/>
            <a:ext cx="8217857" cy="866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7001" tIns="58499" rIns="117001" bIns="58499">
            <a:spAutoFit/>
          </a:bodyPr>
          <a:lstStyle/>
          <a:p>
            <a:pPr algn="l" defTabSz="1169656"/>
            <a:r>
              <a:rPr lang="de-DE" sz="2400" b="1" dirty="0">
                <a:latin typeface="Arial Narrow" pitchFamily="34" charset="0"/>
              </a:rPr>
              <a:t>Leistungsspektrum </a:t>
            </a:r>
            <a:br>
              <a:rPr lang="de-DE" sz="2400" b="1" dirty="0">
                <a:latin typeface="Arial Narrow" pitchFamily="34" charset="0"/>
              </a:rPr>
            </a:br>
            <a:r>
              <a:rPr lang="de-DE" sz="2400" b="1" dirty="0">
                <a:latin typeface="Arial Narrow" pitchFamily="34" charset="0"/>
              </a:rPr>
              <a:t>Erneuerbare Energien, Energieeffizienz, Stoffstrommanagement</a:t>
            </a:r>
          </a:p>
        </p:txBody>
      </p:sp>
      <p:pic>
        <p:nvPicPr>
          <p:cNvPr id="26" name="Grafik 25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3160" y="3463196"/>
            <a:ext cx="3592028" cy="4691024"/>
          </a:xfrm>
          <a:prstGeom prst="rect">
            <a:avLst/>
          </a:prstGeom>
        </p:spPr>
      </p:pic>
      <p:pic>
        <p:nvPicPr>
          <p:cNvPr id="27" name="Grafik 2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2981" y="3463195"/>
            <a:ext cx="4073051" cy="4705602"/>
          </a:xfrm>
          <a:prstGeom prst="rect">
            <a:avLst/>
          </a:prstGeom>
        </p:spPr>
      </p:pic>
      <p:sp>
        <p:nvSpPr>
          <p:cNvPr id="29" name="Textfeld 28"/>
          <p:cNvSpPr txBox="1"/>
          <p:nvPr/>
        </p:nvSpPr>
        <p:spPr>
          <a:xfrm>
            <a:off x="2506897" y="2536757"/>
            <a:ext cx="5043836" cy="735174"/>
          </a:xfrm>
          <a:prstGeom prst="rect">
            <a:avLst/>
          </a:prstGeom>
          <a:noFill/>
          <a:ln w="12700">
            <a:noFill/>
          </a:ln>
          <a:effectLst>
            <a:outerShdw blurRad="50800" dist="38100" dir="8100000" sx="101000" sy="101000" algn="tr" rotWithShape="0">
              <a:prstClr val="black">
                <a:alpha val="40000"/>
              </a:prstClr>
            </a:outerShdw>
          </a:effectLst>
        </p:spPr>
        <p:txBody>
          <a:bodyPr lIns="127349" tIns="63675" rIns="127349" bIns="63675" anchor="ctr"/>
          <a:lstStyle/>
          <a:p>
            <a:pPr algn="l" defTabSz="1169509" fontAlgn="auto">
              <a:spcBef>
                <a:spcPts val="836"/>
              </a:spcBef>
              <a:spcAft>
                <a:spcPts val="0"/>
              </a:spcAft>
              <a:defRPr/>
            </a:pPr>
            <a:r>
              <a:rPr lang="de-DE" sz="1800" b="1" kern="0" dirty="0">
                <a:solidFill>
                  <a:srgbClr val="2F765A"/>
                </a:solidFill>
                <a:latin typeface="Arial" pitchFamily="34" charset="0"/>
              </a:rPr>
              <a:t>2002</a:t>
            </a:r>
            <a:r>
              <a:rPr lang="de-DE" sz="1800" b="1" kern="0" dirty="0">
                <a:solidFill>
                  <a:srgbClr val="0073FF"/>
                </a:solidFill>
                <a:latin typeface="Arial" pitchFamily="34" charset="0"/>
              </a:rPr>
              <a:t>	</a:t>
            </a:r>
            <a:r>
              <a:rPr lang="de-DE" sz="1800" kern="0" dirty="0">
                <a:solidFill>
                  <a:sysClr val="windowText" lastClr="000000"/>
                </a:solidFill>
                <a:latin typeface="Arial" pitchFamily="34" charset="0"/>
              </a:rPr>
              <a:t/>
            </a:r>
            <a:br>
              <a:rPr lang="de-DE" sz="1800" kern="0" dirty="0">
                <a:solidFill>
                  <a:sysClr val="windowText" lastClr="000000"/>
                </a:solidFill>
                <a:latin typeface="Arial" pitchFamily="34" charset="0"/>
              </a:rPr>
            </a:br>
            <a:r>
              <a:rPr lang="de-DE" sz="1800" kern="0" dirty="0">
                <a:solidFill>
                  <a:sysClr val="windowText" lastClr="000000"/>
                </a:solidFill>
                <a:latin typeface="Arial" pitchFamily="34" charset="0"/>
              </a:rPr>
              <a:t>Windkraftanlage Deponie Eiterköpfe</a:t>
            </a:r>
            <a:endParaRPr lang="de-DE" sz="1800" kern="0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7667599" y="7437358"/>
            <a:ext cx="4188383" cy="716863"/>
          </a:xfrm>
          <a:prstGeom prst="rect">
            <a:avLst/>
          </a:prstGeom>
          <a:solidFill>
            <a:srgbClr val="2F765A"/>
          </a:solidFill>
          <a:ln w="9525">
            <a:solidFill>
              <a:srgbClr val="80808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127349" tIns="63675" rIns="127349" bIns="63675" anchor="ctr"/>
          <a:lstStyle/>
          <a:p>
            <a:pPr algn="l" defTabSz="1169509" fontAlgn="auto">
              <a:spcBef>
                <a:spcPts val="836"/>
              </a:spcBef>
              <a:spcAft>
                <a:spcPts val="0"/>
              </a:spcAft>
              <a:defRPr/>
            </a:pPr>
            <a:r>
              <a:rPr lang="de-DE" sz="1500" kern="0" dirty="0">
                <a:solidFill>
                  <a:srgbClr val="FFFFFF"/>
                </a:solidFill>
                <a:latin typeface="Arial" pitchFamily="34" charset="0"/>
              </a:rPr>
              <a:t>30 Meter hohe Messanlage für 1 Jahr</a:t>
            </a:r>
            <a:br>
              <a:rPr lang="de-DE" sz="1500" kern="0" dirty="0">
                <a:solidFill>
                  <a:srgbClr val="FFFFFF"/>
                </a:solidFill>
                <a:latin typeface="Arial" pitchFamily="34" charset="0"/>
              </a:rPr>
            </a:br>
            <a:r>
              <a:rPr lang="de-DE" sz="1500" kern="0" dirty="0">
                <a:solidFill>
                  <a:srgbClr val="FFFFFF"/>
                </a:solidFill>
                <a:latin typeface="Arial" pitchFamily="34" charset="0"/>
              </a:rPr>
              <a:t>Wirtschaftlichkeitsuntersuchung</a:t>
            </a:r>
          </a:p>
        </p:txBody>
      </p:sp>
      <p:cxnSp>
        <p:nvCxnSpPr>
          <p:cNvPr id="23" name="Gerade Verbindung 22"/>
          <p:cNvCxnSpPr/>
          <p:nvPr/>
        </p:nvCxnSpPr>
        <p:spPr>
          <a:xfrm flipH="1">
            <a:off x="2497205" y="2114927"/>
            <a:ext cx="1" cy="1002546"/>
          </a:xfrm>
          <a:prstGeom prst="line">
            <a:avLst/>
          </a:prstGeom>
          <a:noFill/>
          <a:ln w="15875" cap="flat" cmpd="sng" algn="ctr">
            <a:solidFill>
              <a:srgbClr val="808080"/>
            </a:solidFill>
            <a:prstDash val="sysDot"/>
            <a:headEnd type="diamond" w="lg" len="lg"/>
          </a:ln>
          <a:effectLst/>
        </p:spPr>
      </p:cxnSp>
      <p:grpSp>
        <p:nvGrpSpPr>
          <p:cNvPr id="25" name="Gruppieren 24"/>
          <p:cNvGrpSpPr/>
          <p:nvPr/>
        </p:nvGrpSpPr>
        <p:grpSpPr>
          <a:xfrm>
            <a:off x="639361" y="1734270"/>
            <a:ext cx="10904723" cy="354784"/>
            <a:chOff x="640014" y="1737353"/>
            <a:chExt cx="10904723" cy="354784"/>
          </a:xfrm>
        </p:grpSpPr>
        <p:sp>
          <p:nvSpPr>
            <p:cNvPr id="44" name="Textfeld 43"/>
            <p:cNvSpPr txBox="1"/>
            <p:nvPr/>
          </p:nvSpPr>
          <p:spPr>
            <a:xfrm>
              <a:off x="640014" y="1737353"/>
              <a:ext cx="743934" cy="35452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808080"/>
              </a:solidFill>
            </a:ln>
            <a:effectLst>
              <a:reflection blurRad="6350" stA="50000" endA="300" endPos="55000" dir="5400000" sy="-100000" algn="bl" rotWithShape="0"/>
            </a:effectLst>
          </p:spPr>
          <p:txBody>
            <a:bodyPr wrap="square" lIns="46044" tIns="58472" rIns="116951" bIns="58472" rtlCol="0">
              <a:spAutoFit/>
            </a:bodyPr>
            <a:lstStyle/>
            <a:p>
              <a:pPr defTabSz="91427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500" kern="0" dirty="0" smtClean="0">
                  <a:solidFill>
                    <a:srgbClr val="808080">
                      <a:lumMod val="50000"/>
                    </a:srgbClr>
                  </a:solidFill>
                </a:rPr>
                <a:t>2000</a:t>
              </a:r>
              <a:endParaRPr lang="de-DE" sz="1500" kern="0" dirty="0">
                <a:solidFill>
                  <a:srgbClr val="808080">
                    <a:lumMod val="50000"/>
                  </a:srgbClr>
                </a:solidFill>
              </a:endParaRPr>
            </a:p>
          </p:txBody>
        </p:sp>
        <p:sp>
          <p:nvSpPr>
            <p:cNvPr id="45" name="Textfeld 44"/>
            <p:cNvSpPr txBox="1"/>
            <p:nvPr/>
          </p:nvSpPr>
          <p:spPr>
            <a:xfrm>
              <a:off x="1383946" y="1737353"/>
              <a:ext cx="743934" cy="35452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808080"/>
              </a:solidFill>
            </a:ln>
            <a:effectLst>
              <a:reflection blurRad="6350" stA="50000" endA="300" endPos="55000" dir="5400000" sy="-100000" algn="bl" rotWithShape="0"/>
            </a:effectLst>
          </p:spPr>
          <p:txBody>
            <a:bodyPr wrap="square" lIns="46044" tIns="58472" rIns="116951" bIns="58472" rtlCol="0">
              <a:spAutoFit/>
            </a:bodyPr>
            <a:lstStyle/>
            <a:p>
              <a:pPr defTabSz="91427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500" kern="0" dirty="0" smtClean="0">
                  <a:solidFill>
                    <a:srgbClr val="808080">
                      <a:lumMod val="50000"/>
                    </a:srgbClr>
                  </a:solidFill>
                </a:rPr>
                <a:t>2001</a:t>
              </a:r>
              <a:endParaRPr lang="de-DE" sz="1500" kern="0" dirty="0">
                <a:solidFill>
                  <a:srgbClr val="808080">
                    <a:lumMod val="50000"/>
                  </a:srgbClr>
                </a:solidFill>
              </a:endParaRPr>
            </a:p>
          </p:txBody>
        </p:sp>
        <p:sp>
          <p:nvSpPr>
            <p:cNvPr id="46" name="Textfeld 45"/>
            <p:cNvSpPr txBox="1"/>
            <p:nvPr/>
          </p:nvSpPr>
          <p:spPr>
            <a:xfrm>
              <a:off x="2127883" y="1737353"/>
              <a:ext cx="743934" cy="354520"/>
            </a:xfrm>
            <a:prstGeom prst="rect">
              <a:avLst/>
            </a:prstGeom>
            <a:solidFill>
              <a:srgbClr val="2F765A"/>
            </a:solidFill>
            <a:ln>
              <a:solidFill>
                <a:srgbClr val="808080"/>
              </a:solidFill>
            </a:ln>
            <a:effectLst>
              <a:reflection blurRad="6350" stA="50000" endA="300" endPos="55000" dir="5400000" sy="-100000" algn="bl" rotWithShape="0"/>
            </a:effectLst>
          </p:spPr>
          <p:txBody>
            <a:bodyPr wrap="square" lIns="46044" tIns="58472" rIns="116951" bIns="58472" rtlCol="0">
              <a:spAutoFit/>
            </a:bodyPr>
            <a:lstStyle>
              <a:defPPr>
                <a:defRPr lang="de-DE"/>
              </a:defPPr>
              <a:lvl1pPr defTabSz="914270" fontAlgn="auto">
                <a:spcBef>
                  <a:spcPts val="0"/>
                </a:spcBef>
                <a:spcAft>
                  <a:spcPts val="0"/>
                </a:spcAft>
                <a:defRPr sz="1500" kern="0">
                  <a:solidFill>
                    <a:srgbClr val="FFFFFF"/>
                  </a:solidFill>
                </a:defRPr>
              </a:lvl1pPr>
            </a:lstStyle>
            <a:p>
              <a:r>
                <a:rPr lang="de-DE" dirty="0"/>
                <a:t>2002</a:t>
              </a:r>
            </a:p>
          </p:txBody>
        </p:sp>
        <p:sp>
          <p:nvSpPr>
            <p:cNvPr id="48" name="Textfeld 47"/>
            <p:cNvSpPr txBox="1"/>
            <p:nvPr/>
          </p:nvSpPr>
          <p:spPr>
            <a:xfrm>
              <a:off x="2871816" y="1737353"/>
              <a:ext cx="743934" cy="35452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808080"/>
              </a:solidFill>
            </a:ln>
            <a:effectLst>
              <a:reflection blurRad="6350" stA="50000" endA="300" endPos="55000" dir="5400000" sy="-100000" algn="bl" rotWithShape="0"/>
            </a:effectLst>
          </p:spPr>
          <p:txBody>
            <a:bodyPr wrap="square" lIns="46044" tIns="58472" rIns="116951" bIns="58472" rtlCol="0">
              <a:spAutoFit/>
            </a:bodyPr>
            <a:lstStyle/>
            <a:p>
              <a:pPr defTabSz="91427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500" kern="0" dirty="0" smtClean="0">
                  <a:solidFill>
                    <a:srgbClr val="808080">
                      <a:lumMod val="50000"/>
                    </a:srgbClr>
                  </a:solidFill>
                </a:rPr>
                <a:t>2003</a:t>
              </a:r>
              <a:endParaRPr lang="de-DE" sz="1500" kern="0" dirty="0">
                <a:solidFill>
                  <a:srgbClr val="808080">
                    <a:lumMod val="50000"/>
                  </a:srgbClr>
                </a:solidFill>
              </a:endParaRPr>
            </a:p>
          </p:txBody>
        </p:sp>
        <p:sp>
          <p:nvSpPr>
            <p:cNvPr id="49" name="Textfeld 48"/>
            <p:cNvSpPr txBox="1"/>
            <p:nvPr/>
          </p:nvSpPr>
          <p:spPr>
            <a:xfrm>
              <a:off x="3615749" y="1737353"/>
              <a:ext cx="743934" cy="35452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808080"/>
              </a:solidFill>
            </a:ln>
            <a:effectLst>
              <a:reflection blurRad="6350" stA="50000" endA="300" endPos="55000" dir="5400000" sy="-100000" algn="bl" rotWithShape="0"/>
            </a:effectLst>
          </p:spPr>
          <p:txBody>
            <a:bodyPr wrap="square" lIns="46044" tIns="58472" rIns="116951" bIns="58472" rtlCol="0">
              <a:spAutoFit/>
            </a:bodyPr>
            <a:lstStyle/>
            <a:p>
              <a:pPr defTabSz="91427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500" kern="0" dirty="0" smtClean="0">
                  <a:solidFill>
                    <a:srgbClr val="808080">
                      <a:lumMod val="50000"/>
                    </a:srgbClr>
                  </a:solidFill>
                </a:rPr>
                <a:t>2004</a:t>
              </a:r>
              <a:endParaRPr lang="de-DE" sz="1500" kern="0" dirty="0">
                <a:solidFill>
                  <a:srgbClr val="808080">
                    <a:lumMod val="50000"/>
                  </a:srgbClr>
                </a:solidFill>
              </a:endParaRPr>
            </a:p>
          </p:txBody>
        </p:sp>
        <p:sp>
          <p:nvSpPr>
            <p:cNvPr id="50" name="Textfeld 49"/>
            <p:cNvSpPr txBox="1"/>
            <p:nvPr/>
          </p:nvSpPr>
          <p:spPr>
            <a:xfrm>
              <a:off x="4359685" y="1737353"/>
              <a:ext cx="743934" cy="35452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808080"/>
              </a:solidFill>
            </a:ln>
            <a:effectLst>
              <a:reflection blurRad="6350" stA="50000" endA="300" endPos="55000" dir="5400000" sy="-100000" algn="bl" rotWithShape="0"/>
            </a:effectLst>
          </p:spPr>
          <p:txBody>
            <a:bodyPr wrap="square" lIns="46044" tIns="58472" rIns="116951" bIns="58472" rtlCol="0">
              <a:spAutoFit/>
            </a:bodyPr>
            <a:lstStyle/>
            <a:p>
              <a:pPr defTabSz="91427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500" kern="0" dirty="0" smtClean="0">
                  <a:solidFill>
                    <a:srgbClr val="808080">
                      <a:lumMod val="50000"/>
                    </a:srgbClr>
                  </a:solidFill>
                </a:rPr>
                <a:t>2005</a:t>
              </a:r>
              <a:endParaRPr lang="de-DE" sz="1500" kern="0" dirty="0">
                <a:solidFill>
                  <a:srgbClr val="808080">
                    <a:lumMod val="50000"/>
                  </a:srgbClr>
                </a:solidFill>
              </a:endParaRPr>
            </a:p>
          </p:txBody>
        </p:sp>
        <p:sp>
          <p:nvSpPr>
            <p:cNvPr id="51" name="Textfeld 50"/>
            <p:cNvSpPr txBox="1"/>
            <p:nvPr/>
          </p:nvSpPr>
          <p:spPr>
            <a:xfrm>
              <a:off x="5103618" y="1737353"/>
              <a:ext cx="743934" cy="35452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808080"/>
              </a:solidFill>
            </a:ln>
            <a:effectLst>
              <a:reflection blurRad="6350" stA="50000" endA="300" endPos="55000" dir="5400000" sy="-100000" algn="bl" rotWithShape="0"/>
            </a:effectLst>
          </p:spPr>
          <p:txBody>
            <a:bodyPr wrap="square" lIns="46044" tIns="58472" rIns="116951" bIns="58472" rtlCol="0">
              <a:spAutoFit/>
            </a:bodyPr>
            <a:lstStyle/>
            <a:p>
              <a:pPr defTabSz="91427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500" kern="0" dirty="0" smtClean="0">
                  <a:solidFill>
                    <a:srgbClr val="808080">
                      <a:lumMod val="50000"/>
                    </a:srgbClr>
                  </a:solidFill>
                </a:rPr>
                <a:t>2006</a:t>
              </a:r>
              <a:endParaRPr lang="de-DE" sz="1500" kern="0" dirty="0">
                <a:solidFill>
                  <a:srgbClr val="808080">
                    <a:lumMod val="50000"/>
                  </a:srgbClr>
                </a:solidFill>
              </a:endParaRPr>
            </a:p>
          </p:txBody>
        </p:sp>
        <p:sp>
          <p:nvSpPr>
            <p:cNvPr id="52" name="Textfeld 51"/>
            <p:cNvSpPr txBox="1"/>
            <p:nvPr/>
          </p:nvSpPr>
          <p:spPr>
            <a:xfrm>
              <a:off x="5847554" y="1737353"/>
              <a:ext cx="743934" cy="35452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808080"/>
              </a:solidFill>
            </a:ln>
            <a:effectLst>
              <a:reflection blurRad="6350" stA="50000" endA="300" endPos="55000" dir="5400000" sy="-100000" algn="bl" rotWithShape="0"/>
            </a:effectLst>
          </p:spPr>
          <p:txBody>
            <a:bodyPr wrap="square" lIns="46044" tIns="58472" rIns="116951" bIns="58472" rtlCol="0">
              <a:spAutoFit/>
            </a:bodyPr>
            <a:lstStyle/>
            <a:p>
              <a:pPr defTabSz="91427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500" kern="0" dirty="0" smtClean="0">
                  <a:solidFill>
                    <a:srgbClr val="808080">
                      <a:lumMod val="50000"/>
                    </a:srgbClr>
                  </a:solidFill>
                </a:rPr>
                <a:t>2007</a:t>
              </a:r>
              <a:endParaRPr lang="de-DE" sz="1500" kern="0" dirty="0">
                <a:solidFill>
                  <a:srgbClr val="808080">
                    <a:lumMod val="50000"/>
                  </a:srgbClr>
                </a:solidFill>
              </a:endParaRPr>
            </a:p>
          </p:txBody>
        </p:sp>
        <p:sp>
          <p:nvSpPr>
            <p:cNvPr id="53" name="Textfeld 52"/>
            <p:cNvSpPr txBox="1"/>
            <p:nvPr/>
          </p:nvSpPr>
          <p:spPr>
            <a:xfrm>
              <a:off x="6591487" y="1737353"/>
              <a:ext cx="743934" cy="35452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808080"/>
              </a:solidFill>
            </a:ln>
            <a:effectLst>
              <a:reflection blurRad="6350" stA="50000" endA="300" endPos="55000" dir="5400000" sy="-100000" algn="bl" rotWithShape="0"/>
            </a:effectLst>
          </p:spPr>
          <p:txBody>
            <a:bodyPr wrap="square" lIns="46044" tIns="58472" rIns="116951" bIns="58472" rtlCol="0">
              <a:spAutoFit/>
            </a:bodyPr>
            <a:lstStyle/>
            <a:p>
              <a:pPr defTabSz="91427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500" kern="0" dirty="0" smtClean="0">
                  <a:solidFill>
                    <a:srgbClr val="808080">
                      <a:lumMod val="50000"/>
                    </a:srgbClr>
                  </a:solidFill>
                </a:rPr>
                <a:t>2008</a:t>
              </a:r>
              <a:endParaRPr lang="de-DE" sz="1500" kern="0" dirty="0">
                <a:solidFill>
                  <a:srgbClr val="808080">
                    <a:lumMod val="50000"/>
                  </a:srgbClr>
                </a:solidFill>
              </a:endParaRPr>
            </a:p>
          </p:txBody>
        </p:sp>
        <p:sp>
          <p:nvSpPr>
            <p:cNvPr id="54" name="Textfeld 53"/>
            <p:cNvSpPr txBox="1"/>
            <p:nvPr/>
          </p:nvSpPr>
          <p:spPr>
            <a:xfrm>
              <a:off x="7335424" y="1737353"/>
              <a:ext cx="743934" cy="35452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808080"/>
              </a:solidFill>
            </a:ln>
            <a:effectLst>
              <a:reflection blurRad="6350" stA="50000" endA="300" endPos="55000" dir="5400000" sy="-100000" algn="bl" rotWithShape="0"/>
            </a:effectLst>
          </p:spPr>
          <p:txBody>
            <a:bodyPr wrap="square" lIns="46044" tIns="58472" rIns="116951" bIns="58472" rtlCol="0">
              <a:spAutoFit/>
            </a:bodyPr>
            <a:lstStyle>
              <a:defPPr>
                <a:defRPr lang="de-DE"/>
              </a:defPPr>
              <a:lvl1pPr defTabSz="914270" fontAlgn="auto">
                <a:spcBef>
                  <a:spcPts val="0"/>
                </a:spcBef>
                <a:spcAft>
                  <a:spcPts val="0"/>
                </a:spcAft>
                <a:defRPr sz="1500" kern="0">
                  <a:solidFill>
                    <a:srgbClr val="808080">
                      <a:lumMod val="50000"/>
                    </a:srgbClr>
                  </a:solidFill>
                </a:defRPr>
              </a:lvl1pPr>
            </a:lstStyle>
            <a:p>
              <a:r>
                <a:rPr lang="de-DE" dirty="0"/>
                <a:t>2009</a:t>
              </a:r>
            </a:p>
          </p:txBody>
        </p:sp>
        <p:sp>
          <p:nvSpPr>
            <p:cNvPr id="55" name="Textfeld 54"/>
            <p:cNvSpPr txBox="1"/>
            <p:nvPr/>
          </p:nvSpPr>
          <p:spPr>
            <a:xfrm>
              <a:off x="8079356" y="1737353"/>
              <a:ext cx="743934" cy="35452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808080"/>
              </a:solidFill>
            </a:ln>
            <a:effectLst>
              <a:reflection blurRad="6350" stA="50000" endA="300" endPos="55000" dir="5400000" sy="-100000" algn="bl" rotWithShape="0"/>
            </a:effectLst>
          </p:spPr>
          <p:txBody>
            <a:bodyPr wrap="square" lIns="46044" tIns="58472" rIns="116951" bIns="58472" rtlCol="0">
              <a:spAutoFit/>
            </a:bodyPr>
            <a:lstStyle/>
            <a:p>
              <a:pPr defTabSz="91427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500" kern="0" dirty="0" smtClean="0">
                  <a:solidFill>
                    <a:srgbClr val="808080">
                      <a:lumMod val="50000"/>
                    </a:srgbClr>
                  </a:solidFill>
                </a:rPr>
                <a:t>2010</a:t>
              </a:r>
              <a:endParaRPr lang="de-DE" sz="1500" kern="0" dirty="0">
                <a:solidFill>
                  <a:srgbClr val="808080">
                    <a:lumMod val="50000"/>
                  </a:srgbClr>
                </a:solidFill>
              </a:endParaRPr>
            </a:p>
          </p:txBody>
        </p:sp>
        <p:sp>
          <p:nvSpPr>
            <p:cNvPr id="56" name="Textfeld 55"/>
            <p:cNvSpPr txBox="1"/>
            <p:nvPr/>
          </p:nvSpPr>
          <p:spPr>
            <a:xfrm>
              <a:off x="8823293" y="1737353"/>
              <a:ext cx="743934" cy="35452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808080"/>
              </a:solidFill>
            </a:ln>
            <a:effectLst>
              <a:reflection blurRad="6350" stA="50000" endA="300" endPos="55000" dir="5400000" sy="-100000" algn="bl" rotWithShape="0"/>
            </a:effectLst>
          </p:spPr>
          <p:txBody>
            <a:bodyPr wrap="square" lIns="46044" tIns="58472" rIns="116951" bIns="58472" rtlCol="0">
              <a:spAutoFit/>
            </a:bodyPr>
            <a:lstStyle/>
            <a:p>
              <a:pPr defTabSz="91427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500" kern="0" dirty="0" smtClean="0">
                  <a:solidFill>
                    <a:srgbClr val="808080">
                      <a:lumMod val="50000"/>
                    </a:srgbClr>
                  </a:solidFill>
                </a:rPr>
                <a:t>2011</a:t>
              </a:r>
              <a:endParaRPr lang="de-DE" sz="1500" kern="0" dirty="0">
                <a:solidFill>
                  <a:srgbClr val="808080">
                    <a:lumMod val="50000"/>
                  </a:srgbClr>
                </a:solidFill>
              </a:endParaRPr>
            </a:p>
          </p:txBody>
        </p:sp>
        <p:sp>
          <p:nvSpPr>
            <p:cNvPr id="57" name="Textfeld 56"/>
            <p:cNvSpPr txBox="1"/>
            <p:nvPr/>
          </p:nvSpPr>
          <p:spPr>
            <a:xfrm>
              <a:off x="9567225" y="1737353"/>
              <a:ext cx="743934" cy="35452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808080"/>
              </a:solidFill>
            </a:ln>
            <a:effectLst>
              <a:reflection blurRad="6350" stA="50000" endA="300" endPos="55000" dir="5400000" sy="-100000" algn="bl" rotWithShape="0"/>
            </a:effectLst>
          </p:spPr>
          <p:txBody>
            <a:bodyPr wrap="square" lIns="46044" tIns="58472" rIns="116951" bIns="58472" rtlCol="0">
              <a:spAutoFit/>
            </a:bodyPr>
            <a:lstStyle/>
            <a:p>
              <a:pPr defTabSz="91427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500" kern="0" dirty="0" smtClean="0">
                  <a:solidFill>
                    <a:srgbClr val="808080">
                      <a:lumMod val="50000"/>
                    </a:srgbClr>
                  </a:solidFill>
                </a:rPr>
                <a:t>2012</a:t>
              </a:r>
              <a:endParaRPr lang="de-DE" sz="1500" kern="0" dirty="0">
                <a:solidFill>
                  <a:srgbClr val="808080">
                    <a:lumMod val="50000"/>
                  </a:srgbClr>
                </a:solidFill>
              </a:endParaRPr>
            </a:p>
          </p:txBody>
        </p:sp>
        <p:sp>
          <p:nvSpPr>
            <p:cNvPr id="58" name="Textfeld 57"/>
            <p:cNvSpPr txBox="1"/>
            <p:nvPr/>
          </p:nvSpPr>
          <p:spPr>
            <a:xfrm>
              <a:off x="10311159" y="1737353"/>
              <a:ext cx="529280" cy="354429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808080"/>
              </a:solidFill>
            </a:ln>
            <a:effectLst>
              <a:reflection blurRad="6350" stA="50000" endA="300" endPos="55000" dir="5400000" sy="-100000" algn="bl" rotWithShape="0"/>
            </a:effectLst>
          </p:spPr>
          <p:txBody>
            <a:bodyPr wrap="square" lIns="0" tIns="58472" rIns="35995" bIns="58472" rtlCol="0">
              <a:spAutoFit/>
            </a:bodyPr>
            <a:lstStyle/>
            <a:p>
              <a:pPr defTabSz="91427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500" kern="0" dirty="0" smtClean="0">
                  <a:solidFill>
                    <a:srgbClr val="808080">
                      <a:lumMod val="50000"/>
                    </a:srgbClr>
                  </a:solidFill>
                </a:rPr>
                <a:t>2013</a:t>
              </a:r>
              <a:endParaRPr lang="de-DE" sz="1500" kern="0" dirty="0">
                <a:solidFill>
                  <a:srgbClr val="808080">
                    <a:lumMod val="50000"/>
                  </a:srgbClr>
                </a:solidFill>
              </a:endParaRPr>
            </a:p>
          </p:txBody>
        </p:sp>
        <p:sp>
          <p:nvSpPr>
            <p:cNvPr id="59" name="Gleichschenkliges Dreieck 58"/>
            <p:cNvSpPr/>
            <p:nvPr/>
          </p:nvSpPr>
          <p:spPr>
            <a:xfrm rot="5400000">
              <a:off x="11015199" y="1562598"/>
              <a:ext cx="354778" cy="704299"/>
            </a:xfrm>
            <a:prstGeom prst="triangle">
              <a:avLst/>
            </a:prstGeom>
            <a:solidFill>
              <a:srgbClr val="FFFFFF"/>
            </a:solidFill>
            <a:ln>
              <a:solidFill>
                <a:srgbClr val="808080"/>
              </a:solidFill>
            </a:ln>
            <a:effectLst>
              <a:reflection blurRad="6350" stA="50000" endA="300" endPos="55000" dir="5400000" sy="-100000" algn="bl" rotWithShape="0"/>
            </a:effectLst>
          </p:spPr>
          <p:txBody>
            <a:bodyPr wrap="square" lIns="46044" tIns="58472" rIns="116951" bIns="58472" rtlCol="0">
              <a:spAutoFit/>
            </a:bodyPr>
            <a:lstStyle/>
            <a:p>
              <a:pPr algn="l" defTabSz="9142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500" kern="0">
                <a:solidFill>
                  <a:srgbClr val="808080">
                    <a:lumMod val="50000"/>
                  </a:srgb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8660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>
            <a:spLocks noChangeArrowheads="1"/>
          </p:cNvSpPr>
          <p:nvPr/>
        </p:nvSpPr>
        <p:spPr bwMode="auto">
          <a:xfrm>
            <a:off x="815975" y="484190"/>
            <a:ext cx="8217857" cy="866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7001" tIns="58499" rIns="117001" bIns="58499">
            <a:spAutoFit/>
          </a:bodyPr>
          <a:lstStyle/>
          <a:p>
            <a:pPr algn="l" defTabSz="1169656"/>
            <a:r>
              <a:rPr lang="de-DE" sz="2400" b="1" dirty="0">
                <a:latin typeface="Arial Narrow" pitchFamily="34" charset="0"/>
              </a:rPr>
              <a:t>Leistungsspektrum </a:t>
            </a:r>
            <a:br>
              <a:rPr lang="de-DE" sz="2400" b="1" dirty="0">
                <a:latin typeface="Arial Narrow" pitchFamily="34" charset="0"/>
              </a:rPr>
            </a:br>
            <a:r>
              <a:rPr lang="de-DE" sz="2400" b="1" dirty="0">
                <a:latin typeface="Arial Narrow" pitchFamily="34" charset="0"/>
              </a:rPr>
              <a:t>Erneuerbare Energien, Energieeffizienz, Stoffstrommanagement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99108" y="3471823"/>
            <a:ext cx="4638817" cy="4610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96209" y="3471823"/>
            <a:ext cx="4974047" cy="4575053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2477783" y="2522805"/>
            <a:ext cx="5043836" cy="735174"/>
          </a:xfrm>
          <a:prstGeom prst="rect">
            <a:avLst/>
          </a:prstGeom>
          <a:noFill/>
          <a:ln w="12700">
            <a:noFill/>
          </a:ln>
          <a:effectLst>
            <a:outerShdw blurRad="50800" dist="38100" dir="8100000" sx="101000" sy="101000" algn="tr" rotWithShape="0">
              <a:prstClr val="black">
                <a:alpha val="40000"/>
              </a:prstClr>
            </a:outerShdw>
          </a:effectLst>
        </p:spPr>
        <p:txBody>
          <a:bodyPr lIns="127349" tIns="63675" rIns="127349" bIns="63675" anchor="ctr"/>
          <a:lstStyle/>
          <a:p>
            <a:pPr algn="l" defTabSz="1169509" fontAlgn="auto">
              <a:spcBef>
                <a:spcPts val="836"/>
              </a:spcBef>
              <a:spcAft>
                <a:spcPts val="0"/>
              </a:spcAft>
              <a:defRPr/>
            </a:pPr>
            <a:r>
              <a:rPr lang="de-DE" sz="1800" b="1" kern="0" dirty="0">
                <a:solidFill>
                  <a:srgbClr val="2F765A"/>
                </a:solidFill>
                <a:latin typeface="Arial" pitchFamily="34" charset="0"/>
              </a:rPr>
              <a:t>2002-2012</a:t>
            </a:r>
            <a:r>
              <a:rPr lang="de-DE" sz="1800" b="1" kern="0" dirty="0">
                <a:solidFill>
                  <a:srgbClr val="0073FF"/>
                </a:solidFill>
                <a:latin typeface="Arial" pitchFamily="34" charset="0"/>
              </a:rPr>
              <a:t>	</a:t>
            </a:r>
            <a:r>
              <a:rPr lang="de-DE" sz="1800" kern="0" dirty="0">
                <a:solidFill>
                  <a:sysClr val="windowText" lastClr="000000"/>
                </a:solidFill>
                <a:latin typeface="Arial" pitchFamily="34" charset="0"/>
              </a:rPr>
              <a:t/>
            </a:r>
            <a:br>
              <a:rPr lang="de-DE" sz="1800" kern="0" dirty="0">
                <a:solidFill>
                  <a:sysClr val="windowText" lastClr="000000"/>
                </a:solidFill>
                <a:latin typeface="Arial" pitchFamily="34" charset="0"/>
              </a:rPr>
            </a:br>
            <a:r>
              <a:rPr lang="de-DE" sz="1800" kern="0" dirty="0">
                <a:solidFill>
                  <a:sysClr val="windowText" lastClr="000000"/>
                </a:solidFill>
                <a:latin typeface="Arial" pitchFamily="34" charset="0"/>
              </a:rPr>
              <a:t>6 weitere Windkraftprojekte</a:t>
            </a:r>
            <a:endParaRPr lang="de-DE" sz="1800" kern="0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8514100" y="7445984"/>
            <a:ext cx="3352895" cy="716863"/>
          </a:xfrm>
          <a:prstGeom prst="rect">
            <a:avLst/>
          </a:prstGeom>
          <a:solidFill>
            <a:srgbClr val="2F765A"/>
          </a:solidFill>
          <a:ln w="9525">
            <a:solidFill>
              <a:srgbClr val="80808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127349" tIns="63675" rIns="127349" bIns="63675" anchor="ctr"/>
          <a:lstStyle/>
          <a:p>
            <a:pPr algn="l" defTabSz="1169509" fontAlgn="auto">
              <a:spcBef>
                <a:spcPts val="836"/>
              </a:spcBef>
              <a:spcAft>
                <a:spcPts val="0"/>
              </a:spcAft>
              <a:defRPr/>
            </a:pPr>
            <a:r>
              <a:rPr lang="de-DE" sz="1500" kern="0" dirty="0">
                <a:solidFill>
                  <a:srgbClr val="FFFFFF"/>
                </a:solidFill>
                <a:latin typeface="Arial" pitchFamily="34" charset="0"/>
              </a:rPr>
              <a:t>Potentialstudien, Faunistische</a:t>
            </a:r>
            <a:br>
              <a:rPr lang="de-DE" sz="1500" kern="0" dirty="0">
                <a:solidFill>
                  <a:srgbClr val="FFFFFF"/>
                </a:solidFill>
                <a:latin typeface="Arial" pitchFamily="34" charset="0"/>
              </a:rPr>
            </a:br>
            <a:r>
              <a:rPr lang="de-DE" sz="1500" kern="0" dirty="0">
                <a:solidFill>
                  <a:srgbClr val="FFFFFF"/>
                </a:solidFill>
                <a:latin typeface="Arial" pitchFamily="34" charset="0"/>
              </a:rPr>
              <a:t>Gutachten, LBPs</a:t>
            </a:r>
          </a:p>
        </p:txBody>
      </p:sp>
      <p:cxnSp>
        <p:nvCxnSpPr>
          <p:cNvPr id="23" name="Gerade Verbindung 22"/>
          <p:cNvCxnSpPr/>
          <p:nvPr/>
        </p:nvCxnSpPr>
        <p:spPr>
          <a:xfrm flipH="1">
            <a:off x="3139511" y="5614971"/>
            <a:ext cx="1" cy="935790"/>
          </a:xfrm>
          <a:prstGeom prst="line">
            <a:avLst/>
          </a:prstGeom>
          <a:noFill/>
          <a:ln w="25400" cap="flat" cmpd="sng" algn="ctr">
            <a:solidFill>
              <a:srgbClr val="2F765A"/>
            </a:solidFill>
            <a:prstDash val="sysDot"/>
          </a:ln>
          <a:effectLst/>
        </p:spPr>
      </p:cxnSp>
      <p:cxnSp>
        <p:nvCxnSpPr>
          <p:cNvPr id="24" name="Gerade Verbindung 23"/>
          <p:cNvCxnSpPr/>
          <p:nvPr/>
        </p:nvCxnSpPr>
        <p:spPr>
          <a:xfrm flipH="1">
            <a:off x="2465208" y="2244011"/>
            <a:ext cx="1" cy="875425"/>
          </a:xfrm>
          <a:prstGeom prst="line">
            <a:avLst/>
          </a:prstGeom>
          <a:noFill/>
          <a:ln w="25400" cap="flat" cmpd="sng" algn="ctr">
            <a:solidFill>
              <a:srgbClr val="2F765A"/>
            </a:solidFill>
            <a:prstDash val="sysDot"/>
          </a:ln>
          <a:effectLst/>
        </p:spPr>
      </p:cxnSp>
      <p:sp>
        <p:nvSpPr>
          <p:cNvPr id="28" name="Eine Ecke des Rechtecks schneiden 27"/>
          <p:cNvSpPr/>
          <p:nvPr/>
        </p:nvSpPr>
        <p:spPr>
          <a:xfrm flipV="1">
            <a:off x="2127883" y="1837233"/>
            <a:ext cx="8183276" cy="471070"/>
          </a:xfrm>
          <a:prstGeom prst="snip1Rect">
            <a:avLst>
              <a:gd name="adj" fmla="val 50000"/>
            </a:avLst>
          </a:prstGeom>
          <a:solidFill>
            <a:srgbClr val="2F765A"/>
          </a:solidFill>
          <a:ln>
            <a:solidFill>
              <a:srgbClr val="80808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46044" tIns="58472" rIns="116951" bIns="58472" rtlCol="0">
            <a:spAutoFit/>
          </a:bodyPr>
          <a:lstStyle/>
          <a:p>
            <a:pPr algn="l" defTabSz="914270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500" kern="0">
              <a:solidFill>
                <a:srgbClr val="808080">
                  <a:lumMod val="50000"/>
                </a:srgbClr>
              </a:solidFill>
            </a:endParaRPr>
          </a:p>
        </p:txBody>
      </p:sp>
      <p:grpSp>
        <p:nvGrpSpPr>
          <p:cNvPr id="22" name="Gruppieren 21"/>
          <p:cNvGrpSpPr/>
          <p:nvPr/>
        </p:nvGrpSpPr>
        <p:grpSpPr>
          <a:xfrm>
            <a:off x="640014" y="1737353"/>
            <a:ext cx="10904723" cy="354784"/>
            <a:chOff x="640014" y="1737353"/>
            <a:chExt cx="10904723" cy="354784"/>
          </a:xfrm>
        </p:grpSpPr>
        <p:sp>
          <p:nvSpPr>
            <p:cNvPr id="29" name="Textfeld 28"/>
            <p:cNvSpPr txBox="1"/>
            <p:nvPr/>
          </p:nvSpPr>
          <p:spPr>
            <a:xfrm>
              <a:off x="640014" y="1737353"/>
              <a:ext cx="743934" cy="35452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808080"/>
              </a:solidFill>
            </a:ln>
            <a:effectLst>
              <a:reflection blurRad="6350" stA="50000" endA="300" endPos="55000" dir="5400000" sy="-100000" algn="bl" rotWithShape="0"/>
            </a:effectLst>
          </p:spPr>
          <p:txBody>
            <a:bodyPr wrap="square" lIns="46044" tIns="58472" rIns="116951" bIns="58472" rtlCol="0">
              <a:spAutoFit/>
            </a:bodyPr>
            <a:lstStyle/>
            <a:p>
              <a:pPr defTabSz="91427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500" kern="0" dirty="0" smtClean="0">
                  <a:solidFill>
                    <a:srgbClr val="808080">
                      <a:lumMod val="50000"/>
                    </a:srgbClr>
                  </a:solidFill>
                </a:rPr>
                <a:t>2000</a:t>
              </a:r>
              <a:endParaRPr lang="de-DE" sz="1500" kern="0" dirty="0">
                <a:solidFill>
                  <a:srgbClr val="808080">
                    <a:lumMod val="50000"/>
                  </a:srgbClr>
                </a:solidFill>
              </a:endParaRPr>
            </a:p>
          </p:txBody>
        </p:sp>
        <p:sp>
          <p:nvSpPr>
            <p:cNvPr id="30" name="Textfeld 29"/>
            <p:cNvSpPr txBox="1"/>
            <p:nvPr/>
          </p:nvSpPr>
          <p:spPr>
            <a:xfrm>
              <a:off x="1383946" y="1737353"/>
              <a:ext cx="743934" cy="35452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808080"/>
              </a:solidFill>
            </a:ln>
            <a:effectLst>
              <a:reflection blurRad="6350" stA="50000" endA="300" endPos="55000" dir="5400000" sy="-100000" algn="bl" rotWithShape="0"/>
            </a:effectLst>
          </p:spPr>
          <p:txBody>
            <a:bodyPr wrap="square" lIns="46044" tIns="58472" rIns="116951" bIns="58472" rtlCol="0">
              <a:spAutoFit/>
            </a:bodyPr>
            <a:lstStyle/>
            <a:p>
              <a:pPr defTabSz="91427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500" kern="0" dirty="0" smtClean="0">
                  <a:solidFill>
                    <a:srgbClr val="808080">
                      <a:lumMod val="50000"/>
                    </a:srgbClr>
                  </a:solidFill>
                </a:rPr>
                <a:t>2001</a:t>
              </a:r>
              <a:endParaRPr lang="de-DE" sz="1500" kern="0" dirty="0">
                <a:solidFill>
                  <a:srgbClr val="808080">
                    <a:lumMod val="50000"/>
                  </a:srgbClr>
                </a:solidFill>
              </a:endParaRPr>
            </a:p>
          </p:txBody>
        </p:sp>
        <p:sp>
          <p:nvSpPr>
            <p:cNvPr id="31" name="Textfeld 30"/>
            <p:cNvSpPr txBox="1"/>
            <p:nvPr/>
          </p:nvSpPr>
          <p:spPr>
            <a:xfrm>
              <a:off x="2127883" y="1737353"/>
              <a:ext cx="743934" cy="35452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808080"/>
              </a:solidFill>
            </a:ln>
            <a:effectLst>
              <a:reflection blurRad="6350" stA="50000" endA="300" endPos="55000" dir="5400000" sy="-100000" algn="bl" rotWithShape="0"/>
            </a:effectLst>
          </p:spPr>
          <p:txBody>
            <a:bodyPr wrap="square" lIns="46044" tIns="58472" rIns="116951" bIns="58472" rtlCol="0">
              <a:spAutoFit/>
            </a:bodyPr>
            <a:lstStyle/>
            <a:p>
              <a:pPr defTabSz="91427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500" kern="0" dirty="0" smtClean="0">
                  <a:solidFill>
                    <a:srgbClr val="808080">
                      <a:lumMod val="50000"/>
                    </a:srgbClr>
                  </a:solidFill>
                </a:rPr>
                <a:t>2002</a:t>
              </a:r>
              <a:endParaRPr lang="de-DE" sz="1500" kern="0" dirty="0">
                <a:solidFill>
                  <a:srgbClr val="808080">
                    <a:lumMod val="50000"/>
                  </a:srgbClr>
                </a:solidFill>
              </a:endParaRPr>
            </a:p>
          </p:txBody>
        </p:sp>
        <p:sp>
          <p:nvSpPr>
            <p:cNvPr id="32" name="Textfeld 31"/>
            <p:cNvSpPr txBox="1"/>
            <p:nvPr/>
          </p:nvSpPr>
          <p:spPr>
            <a:xfrm>
              <a:off x="2871816" y="1737353"/>
              <a:ext cx="743934" cy="35452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808080"/>
              </a:solidFill>
            </a:ln>
            <a:effectLst>
              <a:reflection blurRad="6350" stA="50000" endA="300" endPos="55000" dir="5400000" sy="-100000" algn="bl" rotWithShape="0"/>
            </a:effectLst>
          </p:spPr>
          <p:txBody>
            <a:bodyPr wrap="square" lIns="46044" tIns="58472" rIns="116951" bIns="58472" rtlCol="0">
              <a:spAutoFit/>
            </a:bodyPr>
            <a:lstStyle/>
            <a:p>
              <a:pPr defTabSz="91427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500" kern="0" dirty="0" smtClean="0">
                  <a:solidFill>
                    <a:srgbClr val="808080">
                      <a:lumMod val="50000"/>
                    </a:srgbClr>
                  </a:solidFill>
                </a:rPr>
                <a:t>2003</a:t>
              </a:r>
              <a:endParaRPr lang="de-DE" sz="1500" kern="0" dirty="0">
                <a:solidFill>
                  <a:srgbClr val="808080">
                    <a:lumMod val="50000"/>
                  </a:srgbClr>
                </a:solidFill>
              </a:endParaRPr>
            </a:p>
          </p:txBody>
        </p:sp>
        <p:sp>
          <p:nvSpPr>
            <p:cNvPr id="33" name="Textfeld 32"/>
            <p:cNvSpPr txBox="1"/>
            <p:nvPr/>
          </p:nvSpPr>
          <p:spPr>
            <a:xfrm>
              <a:off x="3615749" y="1737353"/>
              <a:ext cx="743934" cy="35452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808080"/>
              </a:solidFill>
            </a:ln>
            <a:effectLst>
              <a:reflection blurRad="6350" stA="50000" endA="300" endPos="55000" dir="5400000" sy="-100000" algn="bl" rotWithShape="0"/>
            </a:effectLst>
          </p:spPr>
          <p:txBody>
            <a:bodyPr wrap="square" lIns="46044" tIns="58472" rIns="116951" bIns="58472" rtlCol="0">
              <a:spAutoFit/>
            </a:bodyPr>
            <a:lstStyle/>
            <a:p>
              <a:pPr defTabSz="91427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500" kern="0" dirty="0" smtClean="0">
                  <a:solidFill>
                    <a:srgbClr val="808080">
                      <a:lumMod val="50000"/>
                    </a:srgbClr>
                  </a:solidFill>
                </a:rPr>
                <a:t>2004</a:t>
              </a:r>
              <a:endParaRPr lang="de-DE" sz="1500" kern="0" dirty="0">
                <a:solidFill>
                  <a:srgbClr val="808080">
                    <a:lumMod val="50000"/>
                  </a:srgbClr>
                </a:solidFill>
              </a:endParaRPr>
            </a:p>
          </p:txBody>
        </p:sp>
        <p:sp>
          <p:nvSpPr>
            <p:cNvPr id="34" name="Textfeld 33"/>
            <p:cNvSpPr txBox="1"/>
            <p:nvPr/>
          </p:nvSpPr>
          <p:spPr>
            <a:xfrm>
              <a:off x="4359685" y="1737353"/>
              <a:ext cx="743934" cy="35452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808080"/>
              </a:solidFill>
            </a:ln>
            <a:effectLst>
              <a:reflection blurRad="6350" stA="50000" endA="300" endPos="55000" dir="5400000" sy="-100000" algn="bl" rotWithShape="0"/>
            </a:effectLst>
          </p:spPr>
          <p:txBody>
            <a:bodyPr wrap="square" lIns="46044" tIns="58472" rIns="116951" bIns="58472" rtlCol="0">
              <a:spAutoFit/>
            </a:bodyPr>
            <a:lstStyle/>
            <a:p>
              <a:pPr defTabSz="91427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500" kern="0" dirty="0" smtClean="0">
                  <a:solidFill>
                    <a:srgbClr val="808080">
                      <a:lumMod val="50000"/>
                    </a:srgbClr>
                  </a:solidFill>
                </a:rPr>
                <a:t>2005</a:t>
              </a:r>
              <a:endParaRPr lang="de-DE" sz="1500" kern="0" dirty="0">
                <a:solidFill>
                  <a:srgbClr val="808080">
                    <a:lumMod val="50000"/>
                  </a:srgbClr>
                </a:solidFill>
              </a:endParaRPr>
            </a:p>
          </p:txBody>
        </p:sp>
        <p:sp>
          <p:nvSpPr>
            <p:cNvPr id="35" name="Textfeld 34"/>
            <p:cNvSpPr txBox="1"/>
            <p:nvPr/>
          </p:nvSpPr>
          <p:spPr>
            <a:xfrm>
              <a:off x="5103618" y="1737353"/>
              <a:ext cx="743934" cy="35452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808080"/>
              </a:solidFill>
            </a:ln>
            <a:effectLst>
              <a:reflection blurRad="6350" stA="50000" endA="300" endPos="55000" dir="5400000" sy="-100000" algn="bl" rotWithShape="0"/>
            </a:effectLst>
          </p:spPr>
          <p:txBody>
            <a:bodyPr wrap="square" lIns="46044" tIns="58472" rIns="116951" bIns="58472" rtlCol="0">
              <a:spAutoFit/>
            </a:bodyPr>
            <a:lstStyle/>
            <a:p>
              <a:pPr defTabSz="91427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500" kern="0" dirty="0" smtClean="0">
                  <a:solidFill>
                    <a:srgbClr val="808080">
                      <a:lumMod val="50000"/>
                    </a:srgbClr>
                  </a:solidFill>
                </a:rPr>
                <a:t>2006</a:t>
              </a:r>
              <a:endParaRPr lang="de-DE" sz="1500" kern="0" dirty="0">
                <a:solidFill>
                  <a:srgbClr val="808080">
                    <a:lumMod val="50000"/>
                  </a:srgbClr>
                </a:solidFill>
              </a:endParaRPr>
            </a:p>
          </p:txBody>
        </p:sp>
        <p:sp>
          <p:nvSpPr>
            <p:cNvPr id="36" name="Textfeld 35"/>
            <p:cNvSpPr txBox="1"/>
            <p:nvPr/>
          </p:nvSpPr>
          <p:spPr>
            <a:xfrm>
              <a:off x="5847554" y="1737353"/>
              <a:ext cx="743934" cy="35452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808080"/>
              </a:solidFill>
            </a:ln>
            <a:effectLst>
              <a:reflection blurRad="6350" stA="50000" endA="300" endPos="55000" dir="5400000" sy="-100000" algn="bl" rotWithShape="0"/>
            </a:effectLst>
          </p:spPr>
          <p:txBody>
            <a:bodyPr wrap="square" lIns="46044" tIns="58472" rIns="116951" bIns="58472" rtlCol="0">
              <a:spAutoFit/>
            </a:bodyPr>
            <a:lstStyle/>
            <a:p>
              <a:pPr defTabSz="91427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500" kern="0" dirty="0" smtClean="0">
                  <a:solidFill>
                    <a:srgbClr val="808080">
                      <a:lumMod val="50000"/>
                    </a:srgbClr>
                  </a:solidFill>
                </a:rPr>
                <a:t>2007</a:t>
              </a:r>
              <a:endParaRPr lang="de-DE" sz="1500" kern="0" dirty="0">
                <a:solidFill>
                  <a:srgbClr val="808080">
                    <a:lumMod val="50000"/>
                  </a:srgbClr>
                </a:solidFill>
              </a:endParaRPr>
            </a:p>
          </p:txBody>
        </p:sp>
        <p:sp>
          <p:nvSpPr>
            <p:cNvPr id="37" name="Textfeld 36"/>
            <p:cNvSpPr txBox="1"/>
            <p:nvPr/>
          </p:nvSpPr>
          <p:spPr>
            <a:xfrm>
              <a:off x="6591487" y="1737353"/>
              <a:ext cx="743934" cy="35452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808080"/>
              </a:solidFill>
            </a:ln>
            <a:effectLst>
              <a:reflection blurRad="6350" stA="50000" endA="300" endPos="55000" dir="5400000" sy="-100000" algn="bl" rotWithShape="0"/>
            </a:effectLst>
          </p:spPr>
          <p:txBody>
            <a:bodyPr wrap="square" lIns="46044" tIns="58472" rIns="116951" bIns="58472" rtlCol="0">
              <a:spAutoFit/>
            </a:bodyPr>
            <a:lstStyle/>
            <a:p>
              <a:pPr defTabSz="91427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500" kern="0" dirty="0" smtClean="0">
                  <a:solidFill>
                    <a:srgbClr val="808080">
                      <a:lumMod val="50000"/>
                    </a:srgbClr>
                  </a:solidFill>
                </a:rPr>
                <a:t>2008</a:t>
              </a:r>
              <a:endParaRPr lang="de-DE" sz="1500" kern="0" dirty="0">
                <a:solidFill>
                  <a:srgbClr val="808080">
                    <a:lumMod val="50000"/>
                  </a:srgbClr>
                </a:solidFill>
              </a:endParaRPr>
            </a:p>
          </p:txBody>
        </p:sp>
        <p:sp>
          <p:nvSpPr>
            <p:cNvPr id="38" name="Textfeld 37"/>
            <p:cNvSpPr txBox="1"/>
            <p:nvPr/>
          </p:nvSpPr>
          <p:spPr>
            <a:xfrm>
              <a:off x="7335424" y="1737353"/>
              <a:ext cx="743934" cy="35452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808080"/>
              </a:solidFill>
            </a:ln>
            <a:effectLst>
              <a:reflection blurRad="6350" stA="50000" endA="300" endPos="55000" dir="5400000" sy="-100000" algn="bl" rotWithShape="0"/>
            </a:effectLst>
          </p:spPr>
          <p:txBody>
            <a:bodyPr wrap="square" lIns="46044" tIns="58472" rIns="116951" bIns="58472" rtlCol="0">
              <a:spAutoFit/>
            </a:bodyPr>
            <a:lstStyle/>
            <a:p>
              <a:pPr defTabSz="91427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500" kern="0" dirty="0">
                  <a:solidFill>
                    <a:srgbClr val="808080">
                      <a:lumMod val="50000"/>
                    </a:srgbClr>
                  </a:solidFill>
                </a:rPr>
                <a:t>2009</a:t>
              </a:r>
            </a:p>
          </p:txBody>
        </p:sp>
        <p:sp>
          <p:nvSpPr>
            <p:cNvPr id="39" name="Textfeld 38"/>
            <p:cNvSpPr txBox="1"/>
            <p:nvPr/>
          </p:nvSpPr>
          <p:spPr>
            <a:xfrm>
              <a:off x="8079356" y="1737353"/>
              <a:ext cx="743934" cy="35452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808080"/>
              </a:solidFill>
            </a:ln>
            <a:effectLst>
              <a:reflection blurRad="6350" stA="50000" endA="300" endPos="55000" dir="5400000" sy="-100000" algn="bl" rotWithShape="0"/>
            </a:effectLst>
          </p:spPr>
          <p:txBody>
            <a:bodyPr wrap="square" lIns="46044" tIns="58472" rIns="116951" bIns="58472" rtlCol="0">
              <a:spAutoFit/>
            </a:bodyPr>
            <a:lstStyle/>
            <a:p>
              <a:pPr defTabSz="91427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500" kern="0" dirty="0" smtClean="0">
                  <a:solidFill>
                    <a:srgbClr val="808080">
                      <a:lumMod val="50000"/>
                    </a:srgbClr>
                  </a:solidFill>
                </a:rPr>
                <a:t>2009</a:t>
              </a:r>
              <a:endParaRPr lang="de-DE" sz="1500" kern="0" dirty="0">
                <a:solidFill>
                  <a:srgbClr val="808080">
                    <a:lumMod val="50000"/>
                  </a:srgbClr>
                </a:solidFill>
              </a:endParaRPr>
            </a:p>
          </p:txBody>
        </p:sp>
        <p:sp>
          <p:nvSpPr>
            <p:cNvPr id="40" name="Textfeld 39"/>
            <p:cNvSpPr txBox="1"/>
            <p:nvPr/>
          </p:nvSpPr>
          <p:spPr>
            <a:xfrm>
              <a:off x="8823293" y="1737353"/>
              <a:ext cx="743934" cy="35452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808080"/>
              </a:solidFill>
            </a:ln>
            <a:effectLst>
              <a:reflection blurRad="6350" stA="50000" endA="300" endPos="55000" dir="5400000" sy="-100000" algn="bl" rotWithShape="0"/>
            </a:effectLst>
          </p:spPr>
          <p:txBody>
            <a:bodyPr wrap="square" lIns="46044" tIns="58472" rIns="116951" bIns="58472" rtlCol="0">
              <a:spAutoFit/>
            </a:bodyPr>
            <a:lstStyle/>
            <a:p>
              <a:pPr defTabSz="91427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500" kern="0" dirty="0" smtClean="0">
                  <a:solidFill>
                    <a:srgbClr val="808080">
                      <a:lumMod val="50000"/>
                    </a:srgbClr>
                  </a:solidFill>
                </a:rPr>
                <a:t>2010</a:t>
              </a:r>
              <a:endParaRPr lang="de-DE" sz="1500" kern="0" dirty="0">
                <a:solidFill>
                  <a:srgbClr val="808080">
                    <a:lumMod val="50000"/>
                  </a:srgbClr>
                </a:solidFill>
              </a:endParaRPr>
            </a:p>
          </p:txBody>
        </p:sp>
        <p:sp>
          <p:nvSpPr>
            <p:cNvPr id="41" name="Textfeld 40"/>
            <p:cNvSpPr txBox="1"/>
            <p:nvPr/>
          </p:nvSpPr>
          <p:spPr>
            <a:xfrm>
              <a:off x="9567225" y="1737353"/>
              <a:ext cx="743934" cy="35452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808080"/>
              </a:solidFill>
            </a:ln>
            <a:effectLst>
              <a:reflection blurRad="6350" stA="50000" endA="300" endPos="55000" dir="5400000" sy="-100000" algn="bl" rotWithShape="0"/>
            </a:effectLst>
          </p:spPr>
          <p:txBody>
            <a:bodyPr wrap="square" lIns="46044" tIns="58472" rIns="116951" bIns="58472" rtlCol="0">
              <a:spAutoFit/>
            </a:bodyPr>
            <a:lstStyle/>
            <a:p>
              <a:pPr defTabSz="91427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500" kern="0" dirty="0" smtClean="0">
                  <a:solidFill>
                    <a:srgbClr val="808080">
                      <a:lumMod val="50000"/>
                    </a:srgbClr>
                  </a:solidFill>
                </a:rPr>
                <a:t>2012</a:t>
              </a:r>
              <a:endParaRPr lang="de-DE" sz="1500" kern="0" dirty="0">
                <a:solidFill>
                  <a:srgbClr val="808080">
                    <a:lumMod val="50000"/>
                  </a:srgbClr>
                </a:solidFill>
              </a:endParaRPr>
            </a:p>
          </p:txBody>
        </p:sp>
        <p:sp>
          <p:nvSpPr>
            <p:cNvPr id="42" name="Textfeld 41"/>
            <p:cNvSpPr txBox="1"/>
            <p:nvPr/>
          </p:nvSpPr>
          <p:spPr>
            <a:xfrm>
              <a:off x="10311159" y="1737353"/>
              <a:ext cx="529280" cy="354429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808080"/>
              </a:solidFill>
            </a:ln>
            <a:effectLst>
              <a:reflection blurRad="6350" stA="50000" endA="300" endPos="55000" dir="5400000" sy="-100000" algn="bl" rotWithShape="0"/>
            </a:effectLst>
          </p:spPr>
          <p:txBody>
            <a:bodyPr wrap="square" lIns="0" tIns="58472" rIns="35995" bIns="58472" rtlCol="0">
              <a:spAutoFit/>
            </a:bodyPr>
            <a:lstStyle/>
            <a:p>
              <a:pPr defTabSz="91427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500" kern="0" dirty="0" smtClean="0">
                  <a:solidFill>
                    <a:srgbClr val="808080">
                      <a:lumMod val="50000"/>
                    </a:srgbClr>
                  </a:solidFill>
                </a:rPr>
                <a:t>2013</a:t>
              </a:r>
              <a:endParaRPr lang="de-DE" sz="1500" kern="0" dirty="0">
                <a:solidFill>
                  <a:srgbClr val="808080">
                    <a:lumMod val="50000"/>
                  </a:srgbClr>
                </a:solidFill>
              </a:endParaRPr>
            </a:p>
          </p:txBody>
        </p:sp>
        <p:sp>
          <p:nvSpPr>
            <p:cNvPr id="43" name="Gleichschenkliges Dreieck 42"/>
            <p:cNvSpPr/>
            <p:nvPr/>
          </p:nvSpPr>
          <p:spPr>
            <a:xfrm rot="5400000">
              <a:off x="11015199" y="1562598"/>
              <a:ext cx="354778" cy="704299"/>
            </a:xfrm>
            <a:prstGeom prst="triangle">
              <a:avLst/>
            </a:prstGeom>
            <a:solidFill>
              <a:srgbClr val="FFFFFF"/>
            </a:solidFill>
            <a:ln>
              <a:solidFill>
                <a:srgbClr val="808080"/>
              </a:solidFill>
            </a:ln>
            <a:effectLst>
              <a:reflection blurRad="6350" stA="50000" endA="300" endPos="55000" dir="5400000" sy="-100000" algn="bl" rotWithShape="0"/>
            </a:effectLst>
          </p:spPr>
          <p:txBody>
            <a:bodyPr wrap="square" lIns="46044" tIns="58472" rIns="116951" bIns="58472" rtlCol="0">
              <a:spAutoFit/>
            </a:bodyPr>
            <a:lstStyle/>
            <a:p>
              <a:pPr algn="l" defTabSz="9142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500" kern="0">
                <a:solidFill>
                  <a:srgbClr val="808080">
                    <a:lumMod val="50000"/>
                  </a:srgb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22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5_Projektmanagement">
  <a:themeElements>
    <a:clrScheme name="">
      <a:dk1>
        <a:srgbClr val="333333"/>
      </a:dk1>
      <a:lt1>
        <a:srgbClr val="DDDDDD"/>
      </a:lt1>
      <a:dk2>
        <a:srgbClr val="333333"/>
      </a:dk2>
      <a:lt2>
        <a:srgbClr val="DDDDDD"/>
      </a:lt2>
      <a:accent1>
        <a:srgbClr val="BBE0E3"/>
      </a:accent1>
      <a:accent2>
        <a:srgbClr val="333399"/>
      </a:accent2>
      <a:accent3>
        <a:srgbClr val="ADADAD"/>
      </a:accent3>
      <a:accent4>
        <a:srgbClr val="BDBDBD"/>
      </a:accent4>
      <a:accent5>
        <a:srgbClr val="DAEDEF"/>
      </a:accent5>
      <a:accent6>
        <a:srgbClr val="2D2D8A"/>
      </a:accent6>
      <a:hlink>
        <a:srgbClr val="000000"/>
      </a:hlink>
      <a:folHlink>
        <a:srgbClr val="000000"/>
      </a:folHlink>
    </a:clrScheme>
    <a:fontScheme name="9_Projektmanagemen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1169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3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1169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3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9_Projektmanagem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Projektmanagemen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Projektmanagemen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Projektmanagemen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Projektmanagemen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Projektmanagemen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Projektmanagemen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Projektmanagemen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Projektmanagemen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Projektmanagemen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Projektmanagemen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Projektmanagemen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Projektmanagement 13">
        <a:dk1>
          <a:srgbClr val="333333"/>
        </a:dk1>
        <a:lt1>
          <a:srgbClr val="DDDDDD"/>
        </a:lt1>
        <a:dk2>
          <a:srgbClr val="333333"/>
        </a:dk2>
        <a:lt2>
          <a:srgbClr val="DDDDDD"/>
        </a:lt2>
        <a:accent1>
          <a:srgbClr val="BBE0E3"/>
        </a:accent1>
        <a:accent2>
          <a:srgbClr val="333399"/>
        </a:accent2>
        <a:accent3>
          <a:srgbClr val="ADADAD"/>
        </a:accent3>
        <a:accent4>
          <a:srgbClr val="BDBDBD"/>
        </a:accent4>
        <a:accent5>
          <a:srgbClr val="DAEDEF"/>
        </a:accent5>
        <a:accent6>
          <a:srgbClr val="2D2D8A"/>
        </a:accent6>
        <a:hlink>
          <a:srgbClr val="DDDDDD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Projektmanagement 14">
        <a:dk1>
          <a:srgbClr val="333333"/>
        </a:dk1>
        <a:lt1>
          <a:srgbClr val="DDDDDD"/>
        </a:lt1>
        <a:dk2>
          <a:srgbClr val="333333"/>
        </a:dk2>
        <a:lt2>
          <a:srgbClr val="DDDDDD"/>
        </a:lt2>
        <a:accent1>
          <a:srgbClr val="BBE0E3"/>
        </a:accent1>
        <a:accent2>
          <a:srgbClr val="009999"/>
        </a:accent2>
        <a:accent3>
          <a:srgbClr val="ADADAD"/>
        </a:accent3>
        <a:accent4>
          <a:srgbClr val="BDBDBD"/>
        </a:accent4>
        <a:accent5>
          <a:srgbClr val="DAEDEF"/>
        </a:accent5>
        <a:accent6>
          <a:srgbClr val="008A8A"/>
        </a:accent6>
        <a:hlink>
          <a:srgbClr val="0066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Projektmanagement 15">
        <a:dk1>
          <a:srgbClr val="333333"/>
        </a:dk1>
        <a:lt1>
          <a:srgbClr val="DDDDDD"/>
        </a:lt1>
        <a:dk2>
          <a:srgbClr val="333333"/>
        </a:dk2>
        <a:lt2>
          <a:srgbClr val="DDDDDD"/>
        </a:lt2>
        <a:accent1>
          <a:srgbClr val="BBE0E3"/>
        </a:accent1>
        <a:accent2>
          <a:srgbClr val="DDDDDD"/>
        </a:accent2>
        <a:accent3>
          <a:srgbClr val="ADADAD"/>
        </a:accent3>
        <a:accent4>
          <a:srgbClr val="BDBDBD"/>
        </a:accent4>
        <a:accent5>
          <a:srgbClr val="DAEDEF"/>
        </a:accent5>
        <a:accent6>
          <a:srgbClr val="C8C8C8"/>
        </a:accent6>
        <a:hlink>
          <a:srgbClr val="DDDDDD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Projektmanagement 16">
        <a:dk1>
          <a:srgbClr val="333333"/>
        </a:dk1>
        <a:lt1>
          <a:srgbClr val="DDDDDD"/>
        </a:lt1>
        <a:dk2>
          <a:srgbClr val="333333"/>
        </a:dk2>
        <a:lt2>
          <a:srgbClr val="DDDDDD"/>
        </a:lt2>
        <a:accent1>
          <a:srgbClr val="BBE0E3"/>
        </a:accent1>
        <a:accent2>
          <a:srgbClr val="333399"/>
        </a:accent2>
        <a:accent3>
          <a:srgbClr val="ADADAD"/>
        </a:accent3>
        <a:accent4>
          <a:srgbClr val="BDBDBD"/>
        </a:accent4>
        <a:accent5>
          <a:srgbClr val="DAEDEF"/>
        </a:accent5>
        <a:accent6>
          <a:srgbClr val="2D2D8A"/>
        </a:accent6>
        <a:hlink>
          <a:srgbClr val="DDDDDD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9_Projektmanagement">
  <a:themeElements>
    <a:clrScheme name="">
      <a:dk1>
        <a:srgbClr val="333333"/>
      </a:dk1>
      <a:lt1>
        <a:srgbClr val="DDDDDD"/>
      </a:lt1>
      <a:dk2>
        <a:srgbClr val="333333"/>
      </a:dk2>
      <a:lt2>
        <a:srgbClr val="DDDDDD"/>
      </a:lt2>
      <a:accent1>
        <a:srgbClr val="BBE0E3"/>
      </a:accent1>
      <a:accent2>
        <a:srgbClr val="333399"/>
      </a:accent2>
      <a:accent3>
        <a:srgbClr val="ADADAD"/>
      </a:accent3>
      <a:accent4>
        <a:srgbClr val="BDBDBD"/>
      </a:accent4>
      <a:accent5>
        <a:srgbClr val="DAEDEF"/>
      </a:accent5>
      <a:accent6>
        <a:srgbClr val="2D2D8A"/>
      </a:accent6>
      <a:hlink>
        <a:srgbClr val="000000"/>
      </a:hlink>
      <a:folHlink>
        <a:srgbClr val="000000"/>
      </a:folHlink>
    </a:clrScheme>
    <a:fontScheme name="9_Projektmanagemen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1169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3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1169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3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9_Projektmanagem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Projektmanagemen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Projektmanagemen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Projektmanagemen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Projektmanagemen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Projektmanagemen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Projektmanagemen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Projektmanagemen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Projektmanagemen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Projektmanagemen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Projektmanagemen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Projektmanagemen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Projektmanagement 13">
        <a:dk1>
          <a:srgbClr val="333333"/>
        </a:dk1>
        <a:lt1>
          <a:srgbClr val="DDDDDD"/>
        </a:lt1>
        <a:dk2>
          <a:srgbClr val="333333"/>
        </a:dk2>
        <a:lt2>
          <a:srgbClr val="DDDDDD"/>
        </a:lt2>
        <a:accent1>
          <a:srgbClr val="BBE0E3"/>
        </a:accent1>
        <a:accent2>
          <a:srgbClr val="333399"/>
        </a:accent2>
        <a:accent3>
          <a:srgbClr val="ADADAD"/>
        </a:accent3>
        <a:accent4>
          <a:srgbClr val="BDBDBD"/>
        </a:accent4>
        <a:accent5>
          <a:srgbClr val="DAEDEF"/>
        </a:accent5>
        <a:accent6>
          <a:srgbClr val="2D2D8A"/>
        </a:accent6>
        <a:hlink>
          <a:srgbClr val="DDDDDD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Projektmanagement 14">
        <a:dk1>
          <a:srgbClr val="333333"/>
        </a:dk1>
        <a:lt1>
          <a:srgbClr val="DDDDDD"/>
        </a:lt1>
        <a:dk2>
          <a:srgbClr val="333333"/>
        </a:dk2>
        <a:lt2>
          <a:srgbClr val="DDDDDD"/>
        </a:lt2>
        <a:accent1>
          <a:srgbClr val="BBE0E3"/>
        </a:accent1>
        <a:accent2>
          <a:srgbClr val="009999"/>
        </a:accent2>
        <a:accent3>
          <a:srgbClr val="ADADAD"/>
        </a:accent3>
        <a:accent4>
          <a:srgbClr val="BDBDBD"/>
        </a:accent4>
        <a:accent5>
          <a:srgbClr val="DAEDEF"/>
        </a:accent5>
        <a:accent6>
          <a:srgbClr val="008A8A"/>
        </a:accent6>
        <a:hlink>
          <a:srgbClr val="0066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Projektmanagement 15">
        <a:dk1>
          <a:srgbClr val="333333"/>
        </a:dk1>
        <a:lt1>
          <a:srgbClr val="DDDDDD"/>
        </a:lt1>
        <a:dk2>
          <a:srgbClr val="333333"/>
        </a:dk2>
        <a:lt2>
          <a:srgbClr val="DDDDDD"/>
        </a:lt2>
        <a:accent1>
          <a:srgbClr val="BBE0E3"/>
        </a:accent1>
        <a:accent2>
          <a:srgbClr val="DDDDDD"/>
        </a:accent2>
        <a:accent3>
          <a:srgbClr val="ADADAD"/>
        </a:accent3>
        <a:accent4>
          <a:srgbClr val="BDBDBD"/>
        </a:accent4>
        <a:accent5>
          <a:srgbClr val="DAEDEF"/>
        </a:accent5>
        <a:accent6>
          <a:srgbClr val="C8C8C8"/>
        </a:accent6>
        <a:hlink>
          <a:srgbClr val="DDDDDD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Projektmanagement 16">
        <a:dk1>
          <a:srgbClr val="333333"/>
        </a:dk1>
        <a:lt1>
          <a:srgbClr val="DDDDDD"/>
        </a:lt1>
        <a:dk2>
          <a:srgbClr val="333333"/>
        </a:dk2>
        <a:lt2>
          <a:srgbClr val="DDDDDD"/>
        </a:lt2>
        <a:accent1>
          <a:srgbClr val="BBE0E3"/>
        </a:accent1>
        <a:accent2>
          <a:srgbClr val="333399"/>
        </a:accent2>
        <a:accent3>
          <a:srgbClr val="ADADAD"/>
        </a:accent3>
        <a:accent4>
          <a:srgbClr val="BDBDBD"/>
        </a:accent4>
        <a:accent5>
          <a:srgbClr val="DAEDEF"/>
        </a:accent5>
        <a:accent6>
          <a:srgbClr val="2D2D8A"/>
        </a:accent6>
        <a:hlink>
          <a:srgbClr val="DDDDDD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0_Projektmanagement">
  <a:themeElements>
    <a:clrScheme name="">
      <a:dk1>
        <a:srgbClr val="333333"/>
      </a:dk1>
      <a:lt1>
        <a:srgbClr val="DDDDDD"/>
      </a:lt1>
      <a:dk2>
        <a:srgbClr val="333333"/>
      </a:dk2>
      <a:lt2>
        <a:srgbClr val="DDDDDD"/>
      </a:lt2>
      <a:accent1>
        <a:srgbClr val="BBE0E3"/>
      </a:accent1>
      <a:accent2>
        <a:srgbClr val="333399"/>
      </a:accent2>
      <a:accent3>
        <a:srgbClr val="ADADAD"/>
      </a:accent3>
      <a:accent4>
        <a:srgbClr val="BDBDBD"/>
      </a:accent4>
      <a:accent5>
        <a:srgbClr val="DAEDEF"/>
      </a:accent5>
      <a:accent6>
        <a:srgbClr val="2D2D8A"/>
      </a:accent6>
      <a:hlink>
        <a:srgbClr val="000000"/>
      </a:hlink>
      <a:folHlink>
        <a:srgbClr val="000000"/>
      </a:folHlink>
    </a:clrScheme>
    <a:fontScheme name="10_Projektmanagemen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1169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3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1169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3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0_Projektmanagem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Projektmanagemen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Projektmanagemen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Projektmanagemen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Projektmanagemen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Projektmanagemen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Projektmanagemen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Projektmanagemen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Projektmanagemen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Projektmanagemen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Projektmanagemen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Projektmanagemen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Projektmanagement 13">
        <a:dk1>
          <a:srgbClr val="333333"/>
        </a:dk1>
        <a:lt1>
          <a:srgbClr val="DDDDDD"/>
        </a:lt1>
        <a:dk2>
          <a:srgbClr val="333333"/>
        </a:dk2>
        <a:lt2>
          <a:srgbClr val="DDDDDD"/>
        </a:lt2>
        <a:accent1>
          <a:srgbClr val="BBE0E3"/>
        </a:accent1>
        <a:accent2>
          <a:srgbClr val="333399"/>
        </a:accent2>
        <a:accent3>
          <a:srgbClr val="ADADAD"/>
        </a:accent3>
        <a:accent4>
          <a:srgbClr val="BDBDBD"/>
        </a:accent4>
        <a:accent5>
          <a:srgbClr val="DAEDEF"/>
        </a:accent5>
        <a:accent6>
          <a:srgbClr val="2D2D8A"/>
        </a:accent6>
        <a:hlink>
          <a:srgbClr val="DDDDDD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Projektmanagement 14">
        <a:dk1>
          <a:srgbClr val="333333"/>
        </a:dk1>
        <a:lt1>
          <a:srgbClr val="DDDDDD"/>
        </a:lt1>
        <a:dk2>
          <a:srgbClr val="333333"/>
        </a:dk2>
        <a:lt2>
          <a:srgbClr val="DDDDDD"/>
        </a:lt2>
        <a:accent1>
          <a:srgbClr val="BBE0E3"/>
        </a:accent1>
        <a:accent2>
          <a:srgbClr val="009999"/>
        </a:accent2>
        <a:accent3>
          <a:srgbClr val="ADADAD"/>
        </a:accent3>
        <a:accent4>
          <a:srgbClr val="BDBDBD"/>
        </a:accent4>
        <a:accent5>
          <a:srgbClr val="DAEDEF"/>
        </a:accent5>
        <a:accent6>
          <a:srgbClr val="008A8A"/>
        </a:accent6>
        <a:hlink>
          <a:srgbClr val="0066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Projektmanagement 15">
        <a:dk1>
          <a:srgbClr val="333333"/>
        </a:dk1>
        <a:lt1>
          <a:srgbClr val="DDDDDD"/>
        </a:lt1>
        <a:dk2>
          <a:srgbClr val="333333"/>
        </a:dk2>
        <a:lt2>
          <a:srgbClr val="DDDDDD"/>
        </a:lt2>
        <a:accent1>
          <a:srgbClr val="BBE0E3"/>
        </a:accent1>
        <a:accent2>
          <a:srgbClr val="DDDDDD"/>
        </a:accent2>
        <a:accent3>
          <a:srgbClr val="ADADAD"/>
        </a:accent3>
        <a:accent4>
          <a:srgbClr val="BDBDBD"/>
        </a:accent4>
        <a:accent5>
          <a:srgbClr val="DAEDEF"/>
        </a:accent5>
        <a:accent6>
          <a:srgbClr val="C8C8C8"/>
        </a:accent6>
        <a:hlink>
          <a:srgbClr val="DDDDDD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Projektmanagement 16">
        <a:dk1>
          <a:srgbClr val="333333"/>
        </a:dk1>
        <a:lt1>
          <a:srgbClr val="DDDDDD"/>
        </a:lt1>
        <a:dk2>
          <a:srgbClr val="333333"/>
        </a:dk2>
        <a:lt2>
          <a:srgbClr val="DDDDDD"/>
        </a:lt2>
        <a:accent1>
          <a:srgbClr val="BBE0E3"/>
        </a:accent1>
        <a:accent2>
          <a:srgbClr val="333399"/>
        </a:accent2>
        <a:accent3>
          <a:srgbClr val="ADADAD"/>
        </a:accent3>
        <a:accent4>
          <a:srgbClr val="BDBDBD"/>
        </a:accent4>
        <a:accent5>
          <a:srgbClr val="DAEDEF"/>
        </a:accent5>
        <a:accent6>
          <a:srgbClr val="2D2D8A"/>
        </a:accent6>
        <a:hlink>
          <a:srgbClr val="DDDDDD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1_Projektmanagement">
  <a:themeElements>
    <a:clrScheme name="">
      <a:dk1>
        <a:srgbClr val="333333"/>
      </a:dk1>
      <a:lt1>
        <a:srgbClr val="DDDDDD"/>
      </a:lt1>
      <a:dk2>
        <a:srgbClr val="333333"/>
      </a:dk2>
      <a:lt2>
        <a:srgbClr val="DDDDDD"/>
      </a:lt2>
      <a:accent1>
        <a:srgbClr val="BBE0E3"/>
      </a:accent1>
      <a:accent2>
        <a:srgbClr val="333399"/>
      </a:accent2>
      <a:accent3>
        <a:srgbClr val="ADADAD"/>
      </a:accent3>
      <a:accent4>
        <a:srgbClr val="BDBDBD"/>
      </a:accent4>
      <a:accent5>
        <a:srgbClr val="DAEDEF"/>
      </a:accent5>
      <a:accent6>
        <a:srgbClr val="2D2D8A"/>
      </a:accent6>
      <a:hlink>
        <a:srgbClr val="000000"/>
      </a:hlink>
      <a:folHlink>
        <a:srgbClr val="000000"/>
      </a:folHlink>
    </a:clrScheme>
    <a:fontScheme name="10_Projektmanagemen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1169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3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1169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3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0_Projektmanagem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Projektmanagemen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Projektmanagemen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Projektmanagemen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Projektmanagemen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Projektmanagemen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Projektmanagemen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Projektmanagemen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Projektmanagemen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Projektmanagemen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Projektmanagemen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Projektmanagemen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Projektmanagement 13">
        <a:dk1>
          <a:srgbClr val="333333"/>
        </a:dk1>
        <a:lt1>
          <a:srgbClr val="DDDDDD"/>
        </a:lt1>
        <a:dk2>
          <a:srgbClr val="333333"/>
        </a:dk2>
        <a:lt2>
          <a:srgbClr val="DDDDDD"/>
        </a:lt2>
        <a:accent1>
          <a:srgbClr val="BBE0E3"/>
        </a:accent1>
        <a:accent2>
          <a:srgbClr val="333399"/>
        </a:accent2>
        <a:accent3>
          <a:srgbClr val="ADADAD"/>
        </a:accent3>
        <a:accent4>
          <a:srgbClr val="BDBDBD"/>
        </a:accent4>
        <a:accent5>
          <a:srgbClr val="DAEDEF"/>
        </a:accent5>
        <a:accent6>
          <a:srgbClr val="2D2D8A"/>
        </a:accent6>
        <a:hlink>
          <a:srgbClr val="DDDDDD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Projektmanagement 14">
        <a:dk1>
          <a:srgbClr val="333333"/>
        </a:dk1>
        <a:lt1>
          <a:srgbClr val="DDDDDD"/>
        </a:lt1>
        <a:dk2>
          <a:srgbClr val="333333"/>
        </a:dk2>
        <a:lt2>
          <a:srgbClr val="DDDDDD"/>
        </a:lt2>
        <a:accent1>
          <a:srgbClr val="BBE0E3"/>
        </a:accent1>
        <a:accent2>
          <a:srgbClr val="009999"/>
        </a:accent2>
        <a:accent3>
          <a:srgbClr val="ADADAD"/>
        </a:accent3>
        <a:accent4>
          <a:srgbClr val="BDBDBD"/>
        </a:accent4>
        <a:accent5>
          <a:srgbClr val="DAEDEF"/>
        </a:accent5>
        <a:accent6>
          <a:srgbClr val="008A8A"/>
        </a:accent6>
        <a:hlink>
          <a:srgbClr val="0066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Projektmanagement 15">
        <a:dk1>
          <a:srgbClr val="333333"/>
        </a:dk1>
        <a:lt1>
          <a:srgbClr val="DDDDDD"/>
        </a:lt1>
        <a:dk2>
          <a:srgbClr val="333333"/>
        </a:dk2>
        <a:lt2>
          <a:srgbClr val="DDDDDD"/>
        </a:lt2>
        <a:accent1>
          <a:srgbClr val="BBE0E3"/>
        </a:accent1>
        <a:accent2>
          <a:srgbClr val="DDDDDD"/>
        </a:accent2>
        <a:accent3>
          <a:srgbClr val="ADADAD"/>
        </a:accent3>
        <a:accent4>
          <a:srgbClr val="BDBDBD"/>
        </a:accent4>
        <a:accent5>
          <a:srgbClr val="DAEDEF"/>
        </a:accent5>
        <a:accent6>
          <a:srgbClr val="C8C8C8"/>
        </a:accent6>
        <a:hlink>
          <a:srgbClr val="DDDDDD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Projektmanagement 16">
        <a:dk1>
          <a:srgbClr val="333333"/>
        </a:dk1>
        <a:lt1>
          <a:srgbClr val="DDDDDD"/>
        </a:lt1>
        <a:dk2>
          <a:srgbClr val="333333"/>
        </a:dk2>
        <a:lt2>
          <a:srgbClr val="DDDDDD"/>
        </a:lt2>
        <a:accent1>
          <a:srgbClr val="BBE0E3"/>
        </a:accent1>
        <a:accent2>
          <a:srgbClr val="333399"/>
        </a:accent2>
        <a:accent3>
          <a:srgbClr val="ADADAD"/>
        </a:accent3>
        <a:accent4>
          <a:srgbClr val="BDBDBD"/>
        </a:accent4>
        <a:accent5>
          <a:srgbClr val="DAEDEF"/>
        </a:accent5>
        <a:accent6>
          <a:srgbClr val="2D2D8A"/>
        </a:accent6>
        <a:hlink>
          <a:srgbClr val="DDDDDD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2_Projektmanagement">
  <a:themeElements>
    <a:clrScheme name="">
      <a:dk1>
        <a:srgbClr val="333333"/>
      </a:dk1>
      <a:lt1>
        <a:srgbClr val="DDDDDD"/>
      </a:lt1>
      <a:dk2>
        <a:srgbClr val="333333"/>
      </a:dk2>
      <a:lt2>
        <a:srgbClr val="DDDDDD"/>
      </a:lt2>
      <a:accent1>
        <a:srgbClr val="BBE0E3"/>
      </a:accent1>
      <a:accent2>
        <a:srgbClr val="333399"/>
      </a:accent2>
      <a:accent3>
        <a:srgbClr val="ADADAD"/>
      </a:accent3>
      <a:accent4>
        <a:srgbClr val="BDBDBD"/>
      </a:accent4>
      <a:accent5>
        <a:srgbClr val="DAEDEF"/>
      </a:accent5>
      <a:accent6>
        <a:srgbClr val="2D2D8A"/>
      </a:accent6>
      <a:hlink>
        <a:srgbClr val="000000"/>
      </a:hlink>
      <a:folHlink>
        <a:srgbClr val="000000"/>
      </a:folHlink>
    </a:clrScheme>
    <a:fontScheme name="10_Projektmanagemen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1169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3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1169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3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0_Projektmanagem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Projektmanagemen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Projektmanagemen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Projektmanagemen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Projektmanagemen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Projektmanagemen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Projektmanagemen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Projektmanagemen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Projektmanagemen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Projektmanagemen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Projektmanagemen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Projektmanagemen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Projektmanagement 13">
        <a:dk1>
          <a:srgbClr val="333333"/>
        </a:dk1>
        <a:lt1>
          <a:srgbClr val="DDDDDD"/>
        </a:lt1>
        <a:dk2>
          <a:srgbClr val="333333"/>
        </a:dk2>
        <a:lt2>
          <a:srgbClr val="DDDDDD"/>
        </a:lt2>
        <a:accent1>
          <a:srgbClr val="BBE0E3"/>
        </a:accent1>
        <a:accent2>
          <a:srgbClr val="333399"/>
        </a:accent2>
        <a:accent3>
          <a:srgbClr val="ADADAD"/>
        </a:accent3>
        <a:accent4>
          <a:srgbClr val="BDBDBD"/>
        </a:accent4>
        <a:accent5>
          <a:srgbClr val="DAEDEF"/>
        </a:accent5>
        <a:accent6>
          <a:srgbClr val="2D2D8A"/>
        </a:accent6>
        <a:hlink>
          <a:srgbClr val="DDDDDD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Projektmanagement 14">
        <a:dk1>
          <a:srgbClr val="333333"/>
        </a:dk1>
        <a:lt1>
          <a:srgbClr val="DDDDDD"/>
        </a:lt1>
        <a:dk2>
          <a:srgbClr val="333333"/>
        </a:dk2>
        <a:lt2>
          <a:srgbClr val="DDDDDD"/>
        </a:lt2>
        <a:accent1>
          <a:srgbClr val="BBE0E3"/>
        </a:accent1>
        <a:accent2>
          <a:srgbClr val="009999"/>
        </a:accent2>
        <a:accent3>
          <a:srgbClr val="ADADAD"/>
        </a:accent3>
        <a:accent4>
          <a:srgbClr val="BDBDBD"/>
        </a:accent4>
        <a:accent5>
          <a:srgbClr val="DAEDEF"/>
        </a:accent5>
        <a:accent6>
          <a:srgbClr val="008A8A"/>
        </a:accent6>
        <a:hlink>
          <a:srgbClr val="0066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Projektmanagement 15">
        <a:dk1>
          <a:srgbClr val="333333"/>
        </a:dk1>
        <a:lt1>
          <a:srgbClr val="DDDDDD"/>
        </a:lt1>
        <a:dk2>
          <a:srgbClr val="333333"/>
        </a:dk2>
        <a:lt2>
          <a:srgbClr val="DDDDDD"/>
        </a:lt2>
        <a:accent1>
          <a:srgbClr val="BBE0E3"/>
        </a:accent1>
        <a:accent2>
          <a:srgbClr val="DDDDDD"/>
        </a:accent2>
        <a:accent3>
          <a:srgbClr val="ADADAD"/>
        </a:accent3>
        <a:accent4>
          <a:srgbClr val="BDBDBD"/>
        </a:accent4>
        <a:accent5>
          <a:srgbClr val="DAEDEF"/>
        </a:accent5>
        <a:accent6>
          <a:srgbClr val="C8C8C8"/>
        </a:accent6>
        <a:hlink>
          <a:srgbClr val="DDDDDD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Projektmanagement 16">
        <a:dk1>
          <a:srgbClr val="333333"/>
        </a:dk1>
        <a:lt1>
          <a:srgbClr val="DDDDDD"/>
        </a:lt1>
        <a:dk2>
          <a:srgbClr val="333333"/>
        </a:dk2>
        <a:lt2>
          <a:srgbClr val="DDDDDD"/>
        </a:lt2>
        <a:accent1>
          <a:srgbClr val="BBE0E3"/>
        </a:accent1>
        <a:accent2>
          <a:srgbClr val="333399"/>
        </a:accent2>
        <a:accent3>
          <a:srgbClr val="ADADAD"/>
        </a:accent3>
        <a:accent4>
          <a:srgbClr val="BDBDBD"/>
        </a:accent4>
        <a:accent5>
          <a:srgbClr val="DAEDEF"/>
        </a:accent5>
        <a:accent6>
          <a:srgbClr val="2D2D8A"/>
        </a:accent6>
        <a:hlink>
          <a:srgbClr val="DDDDDD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3_Projektmanagement">
  <a:themeElements>
    <a:clrScheme name="">
      <a:dk1>
        <a:srgbClr val="333333"/>
      </a:dk1>
      <a:lt1>
        <a:srgbClr val="DDDDDD"/>
      </a:lt1>
      <a:dk2>
        <a:srgbClr val="333333"/>
      </a:dk2>
      <a:lt2>
        <a:srgbClr val="DDDDDD"/>
      </a:lt2>
      <a:accent1>
        <a:srgbClr val="BBE0E3"/>
      </a:accent1>
      <a:accent2>
        <a:srgbClr val="333399"/>
      </a:accent2>
      <a:accent3>
        <a:srgbClr val="ADADAD"/>
      </a:accent3>
      <a:accent4>
        <a:srgbClr val="BDBDBD"/>
      </a:accent4>
      <a:accent5>
        <a:srgbClr val="DAEDEF"/>
      </a:accent5>
      <a:accent6>
        <a:srgbClr val="2D2D8A"/>
      </a:accent6>
      <a:hlink>
        <a:srgbClr val="000000"/>
      </a:hlink>
      <a:folHlink>
        <a:srgbClr val="000000"/>
      </a:folHlink>
    </a:clrScheme>
    <a:fontScheme name="10_Projektmanagemen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1169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3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1169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3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0_Projektmanagem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Projektmanagemen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Projektmanagemen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Projektmanagemen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Projektmanagemen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Projektmanagemen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Projektmanagemen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Projektmanagemen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Projektmanagemen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Projektmanagemen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Projektmanagemen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Projektmanagemen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Projektmanagement 13">
        <a:dk1>
          <a:srgbClr val="333333"/>
        </a:dk1>
        <a:lt1>
          <a:srgbClr val="DDDDDD"/>
        </a:lt1>
        <a:dk2>
          <a:srgbClr val="333333"/>
        </a:dk2>
        <a:lt2>
          <a:srgbClr val="DDDDDD"/>
        </a:lt2>
        <a:accent1>
          <a:srgbClr val="BBE0E3"/>
        </a:accent1>
        <a:accent2>
          <a:srgbClr val="333399"/>
        </a:accent2>
        <a:accent3>
          <a:srgbClr val="ADADAD"/>
        </a:accent3>
        <a:accent4>
          <a:srgbClr val="BDBDBD"/>
        </a:accent4>
        <a:accent5>
          <a:srgbClr val="DAEDEF"/>
        </a:accent5>
        <a:accent6>
          <a:srgbClr val="2D2D8A"/>
        </a:accent6>
        <a:hlink>
          <a:srgbClr val="DDDDDD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Projektmanagement 14">
        <a:dk1>
          <a:srgbClr val="333333"/>
        </a:dk1>
        <a:lt1>
          <a:srgbClr val="DDDDDD"/>
        </a:lt1>
        <a:dk2>
          <a:srgbClr val="333333"/>
        </a:dk2>
        <a:lt2>
          <a:srgbClr val="DDDDDD"/>
        </a:lt2>
        <a:accent1>
          <a:srgbClr val="BBE0E3"/>
        </a:accent1>
        <a:accent2>
          <a:srgbClr val="009999"/>
        </a:accent2>
        <a:accent3>
          <a:srgbClr val="ADADAD"/>
        </a:accent3>
        <a:accent4>
          <a:srgbClr val="BDBDBD"/>
        </a:accent4>
        <a:accent5>
          <a:srgbClr val="DAEDEF"/>
        </a:accent5>
        <a:accent6>
          <a:srgbClr val="008A8A"/>
        </a:accent6>
        <a:hlink>
          <a:srgbClr val="0066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Projektmanagement 15">
        <a:dk1>
          <a:srgbClr val="333333"/>
        </a:dk1>
        <a:lt1>
          <a:srgbClr val="DDDDDD"/>
        </a:lt1>
        <a:dk2>
          <a:srgbClr val="333333"/>
        </a:dk2>
        <a:lt2>
          <a:srgbClr val="DDDDDD"/>
        </a:lt2>
        <a:accent1>
          <a:srgbClr val="BBE0E3"/>
        </a:accent1>
        <a:accent2>
          <a:srgbClr val="DDDDDD"/>
        </a:accent2>
        <a:accent3>
          <a:srgbClr val="ADADAD"/>
        </a:accent3>
        <a:accent4>
          <a:srgbClr val="BDBDBD"/>
        </a:accent4>
        <a:accent5>
          <a:srgbClr val="DAEDEF"/>
        </a:accent5>
        <a:accent6>
          <a:srgbClr val="C8C8C8"/>
        </a:accent6>
        <a:hlink>
          <a:srgbClr val="DDDDDD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Projektmanagement 16">
        <a:dk1>
          <a:srgbClr val="333333"/>
        </a:dk1>
        <a:lt1>
          <a:srgbClr val="DDDDDD"/>
        </a:lt1>
        <a:dk2>
          <a:srgbClr val="333333"/>
        </a:dk2>
        <a:lt2>
          <a:srgbClr val="DDDDDD"/>
        </a:lt2>
        <a:accent1>
          <a:srgbClr val="BBE0E3"/>
        </a:accent1>
        <a:accent2>
          <a:srgbClr val="333399"/>
        </a:accent2>
        <a:accent3>
          <a:srgbClr val="ADADAD"/>
        </a:accent3>
        <a:accent4>
          <a:srgbClr val="BDBDBD"/>
        </a:accent4>
        <a:accent5>
          <a:srgbClr val="DAEDEF"/>
        </a:accent5>
        <a:accent6>
          <a:srgbClr val="2D2D8A"/>
        </a:accent6>
        <a:hlink>
          <a:srgbClr val="DDDDDD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4_Projektmanagement">
  <a:themeElements>
    <a:clrScheme name="">
      <a:dk1>
        <a:srgbClr val="333333"/>
      </a:dk1>
      <a:lt1>
        <a:srgbClr val="DDDDDD"/>
      </a:lt1>
      <a:dk2>
        <a:srgbClr val="333333"/>
      </a:dk2>
      <a:lt2>
        <a:srgbClr val="DDDDDD"/>
      </a:lt2>
      <a:accent1>
        <a:srgbClr val="BBE0E3"/>
      </a:accent1>
      <a:accent2>
        <a:srgbClr val="333399"/>
      </a:accent2>
      <a:accent3>
        <a:srgbClr val="ADADAD"/>
      </a:accent3>
      <a:accent4>
        <a:srgbClr val="BDBDBD"/>
      </a:accent4>
      <a:accent5>
        <a:srgbClr val="DAEDEF"/>
      </a:accent5>
      <a:accent6>
        <a:srgbClr val="2D2D8A"/>
      </a:accent6>
      <a:hlink>
        <a:srgbClr val="000000"/>
      </a:hlink>
      <a:folHlink>
        <a:srgbClr val="000000"/>
      </a:folHlink>
    </a:clrScheme>
    <a:fontScheme name="10_Projektmanagemen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1169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3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1169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3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0_Projektmanagem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Projektmanagemen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Projektmanagemen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Projektmanagemen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Projektmanagemen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Projektmanagemen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Projektmanagemen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Projektmanagemen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Projektmanagemen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Projektmanagemen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Projektmanagemen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Projektmanagemen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Projektmanagement 13">
        <a:dk1>
          <a:srgbClr val="333333"/>
        </a:dk1>
        <a:lt1>
          <a:srgbClr val="DDDDDD"/>
        </a:lt1>
        <a:dk2>
          <a:srgbClr val="333333"/>
        </a:dk2>
        <a:lt2>
          <a:srgbClr val="DDDDDD"/>
        </a:lt2>
        <a:accent1>
          <a:srgbClr val="BBE0E3"/>
        </a:accent1>
        <a:accent2>
          <a:srgbClr val="333399"/>
        </a:accent2>
        <a:accent3>
          <a:srgbClr val="ADADAD"/>
        </a:accent3>
        <a:accent4>
          <a:srgbClr val="BDBDBD"/>
        </a:accent4>
        <a:accent5>
          <a:srgbClr val="DAEDEF"/>
        </a:accent5>
        <a:accent6>
          <a:srgbClr val="2D2D8A"/>
        </a:accent6>
        <a:hlink>
          <a:srgbClr val="DDDDDD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Projektmanagement 14">
        <a:dk1>
          <a:srgbClr val="333333"/>
        </a:dk1>
        <a:lt1>
          <a:srgbClr val="DDDDDD"/>
        </a:lt1>
        <a:dk2>
          <a:srgbClr val="333333"/>
        </a:dk2>
        <a:lt2>
          <a:srgbClr val="DDDDDD"/>
        </a:lt2>
        <a:accent1>
          <a:srgbClr val="BBE0E3"/>
        </a:accent1>
        <a:accent2>
          <a:srgbClr val="009999"/>
        </a:accent2>
        <a:accent3>
          <a:srgbClr val="ADADAD"/>
        </a:accent3>
        <a:accent4>
          <a:srgbClr val="BDBDBD"/>
        </a:accent4>
        <a:accent5>
          <a:srgbClr val="DAEDEF"/>
        </a:accent5>
        <a:accent6>
          <a:srgbClr val="008A8A"/>
        </a:accent6>
        <a:hlink>
          <a:srgbClr val="0066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Projektmanagement 15">
        <a:dk1>
          <a:srgbClr val="333333"/>
        </a:dk1>
        <a:lt1>
          <a:srgbClr val="DDDDDD"/>
        </a:lt1>
        <a:dk2>
          <a:srgbClr val="333333"/>
        </a:dk2>
        <a:lt2>
          <a:srgbClr val="DDDDDD"/>
        </a:lt2>
        <a:accent1>
          <a:srgbClr val="BBE0E3"/>
        </a:accent1>
        <a:accent2>
          <a:srgbClr val="DDDDDD"/>
        </a:accent2>
        <a:accent3>
          <a:srgbClr val="ADADAD"/>
        </a:accent3>
        <a:accent4>
          <a:srgbClr val="BDBDBD"/>
        </a:accent4>
        <a:accent5>
          <a:srgbClr val="DAEDEF"/>
        </a:accent5>
        <a:accent6>
          <a:srgbClr val="C8C8C8"/>
        </a:accent6>
        <a:hlink>
          <a:srgbClr val="DDDDDD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Projektmanagement 16">
        <a:dk1>
          <a:srgbClr val="333333"/>
        </a:dk1>
        <a:lt1>
          <a:srgbClr val="DDDDDD"/>
        </a:lt1>
        <a:dk2>
          <a:srgbClr val="333333"/>
        </a:dk2>
        <a:lt2>
          <a:srgbClr val="DDDDDD"/>
        </a:lt2>
        <a:accent1>
          <a:srgbClr val="BBE0E3"/>
        </a:accent1>
        <a:accent2>
          <a:srgbClr val="333399"/>
        </a:accent2>
        <a:accent3>
          <a:srgbClr val="ADADAD"/>
        </a:accent3>
        <a:accent4>
          <a:srgbClr val="BDBDBD"/>
        </a:accent4>
        <a:accent5>
          <a:srgbClr val="DAEDEF"/>
        </a:accent5>
        <a:accent6>
          <a:srgbClr val="2D2D8A"/>
        </a:accent6>
        <a:hlink>
          <a:srgbClr val="DDDDDD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749</Words>
  <Application>Microsoft Office PowerPoint</Application>
  <PresentationFormat>Benutzerdefiniert</PresentationFormat>
  <Paragraphs>315</Paragraphs>
  <Slides>35</Slides>
  <Notes>0</Notes>
  <HiddenSlides>0</HiddenSlides>
  <MMClips>0</MMClips>
  <ScaleCrop>false</ScaleCrop>
  <HeadingPairs>
    <vt:vector size="6" baseType="variant">
      <vt:variant>
        <vt:lpstr>Design</vt:lpstr>
      </vt:variant>
      <vt:variant>
        <vt:i4>7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35</vt:i4>
      </vt:variant>
    </vt:vector>
  </HeadingPairs>
  <TitlesOfParts>
    <vt:vector size="43" baseType="lpstr">
      <vt:lpstr>15_Projektmanagement</vt:lpstr>
      <vt:lpstr>9_Projektmanagement</vt:lpstr>
      <vt:lpstr>10_Projektmanagement</vt:lpstr>
      <vt:lpstr>11_Projektmanagement</vt:lpstr>
      <vt:lpstr>12_Projektmanagement</vt:lpstr>
      <vt:lpstr>13_Projektmanagement</vt:lpstr>
      <vt:lpstr>14_Projektmanagement</vt:lpstr>
      <vt:lpstr>CorelDRAW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Neuartige Sanitärsysteme – auf der Suche nach Ressourcen</vt:lpstr>
      <vt:lpstr>Neuartige Sanitärsysteme – auf der Suche nach Ressourcen</vt:lpstr>
      <vt:lpstr>Neuartige Sanitärsysteme – auf der Suche nach Ressourcen</vt:lpstr>
      <vt:lpstr>Neuartige Sanitärsysteme – auf der Suche nach Ressourcen</vt:lpstr>
      <vt:lpstr>Neuartige Sanitärsysteme – auf der Suche nach Ressourcen</vt:lpstr>
      <vt:lpstr>PowerPoint-Präsentation</vt:lpstr>
      <vt:lpstr>Das Forschungsprojekt EVaSENS</vt:lpstr>
      <vt:lpstr>PowerPoint-Präsentation</vt:lpstr>
      <vt:lpstr>EVaSENS oder wie kommt eine 2. Leitung in das Bestandsrohr? </vt:lpstr>
      <vt:lpstr>EVaSENS oder wie kommt eine 2. Leitung in das Bestandsrohr? </vt:lpstr>
      <vt:lpstr>EVaSENS oder wie kommt eine 2. Leitung in das Bestandsrohr? </vt:lpstr>
      <vt:lpstr>EVaSENS oder wie kommt eine 2. Leitung in das Bestandsrohr? </vt:lpstr>
      <vt:lpstr>EVaSENS oder wie kommt eine 2. Leitung in das Bestandsrohr? </vt:lpstr>
      <vt:lpstr>EVaSENS oder wie kommt eine 2. Leitung in das Bestandsrohr? </vt:lpstr>
      <vt:lpstr>EVaSENS oder wie kommt eine 2. Leitung in das Bestandsrohr? </vt:lpstr>
      <vt:lpstr>PowerPoint-Präsentation</vt:lpstr>
      <vt:lpstr>Ausblick</vt:lpstr>
      <vt:lpstr>Ausblick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Schwarz</dc:creator>
  <cp:lastModifiedBy>Seminar</cp:lastModifiedBy>
  <cp:revision>4473</cp:revision>
  <cp:lastPrinted>2013-08-26T11:59:37Z</cp:lastPrinted>
  <dcterms:created xsi:type="dcterms:W3CDTF">2005-02-06T17:01:16Z</dcterms:created>
  <dcterms:modified xsi:type="dcterms:W3CDTF">2013-09-10T09:14:07Z</dcterms:modified>
</cp:coreProperties>
</file>