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94694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D9D0B-8A68-4B91-A0A4-F809D4E1AF0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21CA1D-093E-4C3C-B641-C9E962A04550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de-DE" sz="1400" b="1" baseline="0" dirty="0" smtClean="0"/>
            <a:t>Vervielfachung der CO²-Einsparung durch einfache Ölwechsel</a:t>
          </a:r>
          <a:endParaRPr lang="de-DE" sz="1400" baseline="0" dirty="0"/>
        </a:p>
      </dgm:t>
    </dgm:pt>
    <dgm:pt modelId="{3479E357-C3D6-473F-A830-CB7DA296B237}" type="parTrans" cxnId="{292DC931-532C-455B-87BC-FF71FB2ED64E}">
      <dgm:prSet/>
      <dgm:spPr/>
      <dgm:t>
        <a:bodyPr/>
        <a:lstStyle/>
        <a:p>
          <a:endParaRPr lang="de-DE"/>
        </a:p>
      </dgm:t>
    </dgm:pt>
    <dgm:pt modelId="{D1717920-D009-42D4-A5FE-85A50A7C865B}" type="sibTrans" cxnId="{292DC931-532C-455B-87BC-FF71FB2ED64E}">
      <dgm:prSet/>
      <dgm:spPr/>
      <dgm:t>
        <a:bodyPr/>
        <a:lstStyle/>
        <a:p>
          <a:endParaRPr lang="de-DE"/>
        </a:p>
      </dgm:t>
    </dgm:pt>
    <dgm:pt modelId="{52B5DE5D-0A06-4A55-872D-675DA0425801}">
      <dgm:prSet/>
      <dgm:spPr/>
    </dgm:pt>
    <dgm:pt modelId="{7A11F65A-68B7-485B-8588-AC18B0DAE440}" type="parTrans" cxnId="{D6E4B628-DCDA-48EF-882C-AD124D534B95}">
      <dgm:prSet/>
      <dgm:spPr/>
      <dgm:t>
        <a:bodyPr/>
        <a:lstStyle/>
        <a:p>
          <a:endParaRPr lang="de-DE"/>
        </a:p>
      </dgm:t>
    </dgm:pt>
    <dgm:pt modelId="{D1C7EA9B-4559-4098-A50A-94707C3EEF08}" type="sibTrans" cxnId="{D6E4B628-DCDA-48EF-882C-AD124D534B95}">
      <dgm:prSet/>
      <dgm:spPr/>
      <dgm:t>
        <a:bodyPr/>
        <a:lstStyle/>
        <a:p>
          <a:endParaRPr lang="de-DE"/>
        </a:p>
      </dgm:t>
    </dgm:pt>
    <dgm:pt modelId="{46C814E6-B871-4A00-B7EA-F389EB919D52}">
      <dgm:prSet/>
      <dgm:spPr/>
    </dgm:pt>
    <dgm:pt modelId="{B5A47F7D-8B4D-4E2A-84C4-C5F0F4A5D134}" type="parTrans" cxnId="{FEA3BA8B-CCAC-4308-84B5-325F7410D799}">
      <dgm:prSet/>
      <dgm:spPr/>
      <dgm:t>
        <a:bodyPr/>
        <a:lstStyle/>
        <a:p>
          <a:endParaRPr lang="de-DE"/>
        </a:p>
      </dgm:t>
    </dgm:pt>
    <dgm:pt modelId="{11BC0EB1-665C-4F28-B745-DB57985FE790}" type="sibTrans" cxnId="{FEA3BA8B-CCAC-4308-84B5-325F7410D799}">
      <dgm:prSet/>
      <dgm:spPr/>
      <dgm:t>
        <a:bodyPr/>
        <a:lstStyle/>
        <a:p>
          <a:endParaRPr lang="de-DE"/>
        </a:p>
      </dgm:t>
    </dgm:pt>
    <dgm:pt modelId="{B172C467-D1C9-46D4-BD90-272C5127EA22}">
      <dgm:prSet/>
      <dgm:spPr/>
    </dgm:pt>
    <dgm:pt modelId="{0985458D-B8A8-4966-B75B-C8EC69FAE477}" type="parTrans" cxnId="{DC4A8D88-CEF4-4E62-8C24-E6A71BACC1EA}">
      <dgm:prSet/>
      <dgm:spPr/>
      <dgm:t>
        <a:bodyPr/>
        <a:lstStyle/>
        <a:p>
          <a:endParaRPr lang="de-DE"/>
        </a:p>
      </dgm:t>
    </dgm:pt>
    <dgm:pt modelId="{D8599F9E-EB47-44F9-AFDA-78324B28CA17}" type="sibTrans" cxnId="{DC4A8D88-CEF4-4E62-8C24-E6A71BACC1EA}">
      <dgm:prSet/>
      <dgm:spPr/>
      <dgm:t>
        <a:bodyPr/>
        <a:lstStyle/>
        <a:p>
          <a:endParaRPr lang="de-DE"/>
        </a:p>
      </dgm:t>
    </dgm:pt>
    <dgm:pt modelId="{3163FD49-C3FF-499F-83A5-C9DCC0DFE26E}">
      <dgm:prSet/>
      <dgm:spPr/>
    </dgm:pt>
    <dgm:pt modelId="{2D768BA0-85D1-4A31-B854-FFBBC77E8E45}" type="parTrans" cxnId="{490FDED6-A23B-4181-B3EB-A86793980620}">
      <dgm:prSet/>
      <dgm:spPr/>
      <dgm:t>
        <a:bodyPr/>
        <a:lstStyle/>
        <a:p>
          <a:endParaRPr lang="de-DE"/>
        </a:p>
      </dgm:t>
    </dgm:pt>
    <dgm:pt modelId="{53A34D0D-75FA-4BF0-A801-CAFD7C9B1BD5}" type="sibTrans" cxnId="{490FDED6-A23B-4181-B3EB-A86793980620}">
      <dgm:prSet/>
      <dgm:spPr/>
      <dgm:t>
        <a:bodyPr/>
        <a:lstStyle/>
        <a:p>
          <a:endParaRPr lang="de-DE"/>
        </a:p>
      </dgm:t>
    </dgm:pt>
    <dgm:pt modelId="{1F709531-6411-423E-A5F3-03D227E48386}">
      <dgm:prSet/>
      <dgm:spPr/>
    </dgm:pt>
    <dgm:pt modelId="{69F0A995-2898-4FB2-BD56-1E1A1F10599D}" type="parTrans" cxnId="{8BBABB04-9868-4809-9A06-2222336256BE}">
      <dgm:prSet/>
      <dgm:spPr/>
      <dgm:t>
        <a:bodyPr/>
        <a:lstStyle/>
        <a:p>
          <a:endParaRPr lang="de-DE"/>
        </a:p>
      </dgm:t>
    </dgm:pt>
    <dgm:pt modelId="{FC7DF321-D091-4F20-B6FF-2E352E8EA372}" type="sibTrans" cxnId="{8BBABB04-9868-4809-9A06-2222336256BE}">
      <dgm:prSet/>
      <dgm:spPr/>
      <dgm:t>
        <a:bodyPr/>
        <a:lstStyle/>
        <a:p>
          <a:endParaRPr lang="de-DE"/>
        </a:p>
      </dgm:t>
    </dgm:pt>
    <dgm:pt modelId="{5F68B659-E97D-427A-BE2C-16F892176105}">
      <dgm:prSet/>
      <dgm:spPr/>
    </dgm:pt>
    <dgm:pt modelId="{5ED20457-EA00-47BE-BF07-D903806A1690}" type="parTrans" cxnId="{BF2175EB-035C-4ED6-AFAE-A6306E364082}">
      <dgm:prSet/>
      <dgm:spPr/>
      <dgm:t>
        <a:bodyPr/>
        <a:lstStyle/>
        <a:p>
          <a:endParaRPr lang="de-DE"/>
        </a:p>
      </dgm:t>
    </dgm:pt>
    <dgm:pt modelId="{5F268A3F-156B-4B34-8A3B-527C238F8D4D}" type="sibTrans" cxnId="{BF2175EB-035C-4ED6-AFAE-A6306E364082}">
      <dgm:prSet/>
      <dgm:spPr/>
      <dgm:t>
        <a:bodyPr/>
        <a:lstStyle/>
        <a:p>
          <a:endParaRPr lang="de-DE"/>
        </a:p>
      </dgm:t>
    </dgm:pt>
    <dgm:pt modelId="{A63CCE34-5A86-4DB3-B7CF-F8A8A8112B4C}">
      <dgm:prSet/>
      <dgm:spPr/>
    </dgm:pt>
    <dgm:pt modelId="{F3987803-5BCB-43D5-9378-6D8549D88ABE}" type="parTrans" cxnId="{21284500-B873-4979-A719-20CDA1DE78EA}">
      <dgm:prSet/>
      <dgm:spPr/>
      <dgm:t>
        <a:bodyPr/>
        <a:lstStyle/>
        <a:p>
          <a:endParaRPr lang="de-DE"/>
        </a:p>
      </dgm:t>
    </dgm:pt>
    <dgm:pt modelId="{87C5F988-519B-42E9-8C11-A306D20454AC}" type="sibTrans" cxnId="{21284500-B873-4979-A719-20CDA1DE78EA}">
      <dgm:prSet/>
      <dgm:spPr/>
      <dgm:t>
        <a:bodyPr/>
        <a:lstStyle/>
        <a:p>
          <a:endParaRPr lang="de-DE"/>
        </a:p>
      </dgm:t>
    </dgm:pt>
    <dgm:pt modelId="{55EF93EB-F273-477B-B39B-83C0327F965E}" type="pres">
      <dgm:prSet presAssocID="{56CD9D0B-8A68-4B91-A0A4-F809D4E1AF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407AB8-7CC2-4AA4-AC22-0341AF144A73}" type="pres">
      <dgm:prSet presAssocID="{0F21CA1D-093E-4C3C-B641-C9E962A04550}" presName="centerShape" presStyleLbl="node0" presStyleIdx="0" presStyleCnt="1"/>
      <dgm:spPr/>
      <dgm:t>
        <a:bodyPr/>
        <a:lstStyle/>
        <a:p>
          <a:endParaRPr lang="de-DE"/>
        </a:p>
      </dgm:t>
    </dgm:pt>
  </dgm:ptLst>
  <dgm:cxnLst>
    <dgm:cxn modelId="{292DC931-532C-455B-87BC-FF71FB2ED64E}" srcId="{56CD9D0B-8A68-4B91-A0A4-F809D4E1AF0C}" destId="{0F21CA1D-093E-4C3C-B641-C9E962A04550}" srcOrd="0" destOrd="0" parTransId="{3479E357-C3D6-473F-A830-CB7DA296B237}" sibTransId="{D1717920-D009-42D4-A5FE-85A50A7C865B}"/>
    <dgm:cxn modelId="{A1FB7ACE-4E5B-4739-BE23-4DB2BD83E4CC}" type="presOf" srcId="{0F21CA1D-093E-4C3C-B641-C9E962A04550}" destId="{C0407AB8-7CC2-4AA4-AC22-0341AF144A73}" srcOrd="0" destOrd="0" presId="urn:microsoft.com/office/officeart/2005/8/layout/radial6"/>
    <dgm:cxn modelId="{FEA3BA8B-CCAC-4308-84B5-325F7410D799}" srcId="{56CD9D0B-8A68-4B91-A0A4-F809D4E1AF0C}" destId="{46C814E6-B871-4A00-B7EA-F389EB919D52}" srcOrd="2" destOrd="0" parTransId="{B5A47F7D-8B4D-4E2A-84C4-C5F0F4A5D134}" sibTransId="{11BC0EB1-665C-4F28-B745-DB57985FE790}"/>
    <dgm:cxn modelId="{21284500-B873-4979-A719-20CDA1DE78EA}" srcId="{56CD9D0B-8A68-4B91-A0A4-F809D4E1AF0C}" destId="{A63CCE34-5A86-4DB3-B7CF-F8A8A8112B4C}" srcOrd="7" destOrd="0" parTransId="{F3987803-5BCB-43D5-9378-6D8549D88ABE}" sibTransId="{87C5F988-519B-42E9-8C11-A306D20454AC}"/>
    <dgm:cxn modelId="{0DE942F0-CB95-4F1C-9661-709E9FFB4102}" type="presOf" srcId="{56CD9D0B-8A68-4B91-A0A4-F809D4E1AF0C}" destId="{55EF93EB-F273-477B-B39B-83C0327F965E}" srcOrd="0" destOrd="0" presId="urn:microsoft.com/office/officeart/2005/8/layout/radial6"/>
    <dgm:cxn modelId="{8BBABB04-9868-4809-9A06-2222336256BE}" srcId="{56CD9D0B-8A68-4B91-A0A4-F809D4E1AF0C}" destId="{1F709531-6411-423E-A5F3-03D227E48386}" srcOrd="5" destOrd="0" parTransId="{69F0A995-2898-4FB2-BD56-1E1A1F10599D}" sibTransId="{FC7DF321-D091-4F20-B6FF-2E352E8EA372}"/>
    <dgm:cxn modelId="{DC4A8D88-CEF4-4E62-8C24-E6A71BACC1EA}" srcId="{56CD9D0B-8A68-4B91-A0A4-F809D4E1AF0C}" destId="{B172C467-D1C9-46D4-BD90-272C5127EA22}" srcOrd="3" destOrd="0" parTransId="{0985458D-B8A8-4966-B75B-C8EC69FAE477}" sibTransId="{D8599F9E-EB47-44F9-AFDA-78324B28CA17}"/>
    <dgm:cxn modelId="{BF2175EB-035C-4ED6-AFAE-A6306E364082}" srcId="{56CD9D0B-8A68-4B91-A0A4-F809D4E1AF0C}" destId="{5F68B659-E97D-427A-BE2C-16F892176105}" srcOrd="6" destOrd="0" parTransId="{5ED20457-EA00-47BE-BF07-D903806A1690}" sibTransId="{5F268A3F-156B-4B34-8A3B-527C238F8D4D}"/>
    <dgm:cxn modelId="{490FDED6-A23B-4181-B3EB-A86793980620}" srcId="{56CD9D0B-8A68-4B91-A0A4-F809D4E1AF0C}" destId="{3163FD49-C3FF-499F-83A5-C9DCC0DFE26E}" srcOrd="4" destOrd="0" parTransId="{2D768BA0-85D1-4A31-B854-FFBBC77E8E45}" sibTransId="{53A34D0D-75FA-4BF0-A801-CAFD7C9B1BD5}"/>
    <dgm:cxn modelId="{D6E4B628-DCDA-48EF-882C-AD124D534B95}" srcId="{56CD9D0B-8A68-4B91-A0A4-F809D4E1AF0C}" destId="{52B5DE5D-0A06-4A55-872D-675DA0425801}" srcOrd="1" destOrd="0" parTransId="{7A11F65A-68B7-485B-8588-AC18B0DAE440}" sibTransId="{D1C7EA9B-4559-4098-A50A-94707C3EEF08}"/>
    <dgm:cxn modelId="{3AD3ACCA-2F5C-46F2-A5BB-78E69A66B152}" type="presParOf" srcId="{55EF93EB-F273-477B-B39B-83C0327F965E}" destId="{C0407AB8-7CC2-4AA4-AC22-0341AF144A73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5E8F3-4630-463E-99E9-EE499D7A1CD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5E21E0-B356-4020-B58C-BC69D25AD996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950" b="1" dirty="0" smtClean="0"/>
            <a:t>Erhöhung Langlebigkeit</a:t>
          </a:r>
          <a:endParaRPr lang="de-DE" sz="950" dirty="0"/>
        </a:p>
      </dgm:t>
    </dgm:pt>
    <dgm:pt modelId="{215B453B-6CEA-435B-B574-55B25E755F09}" type="parTrans" cxnId="{741A5EFD-ED1C-485C-9BC7-B6EDB4AFD132}">
      <dgm:prSet/>
      <dgm:spPr/>
      <dgm:t>
        <a:bodyPr/>
        <a:lstStyle/>
        <a:p>
          <a:endParaRPr lang="de-DE"/>
        </a:p>
      </dgm:t>
    </dgm:pt>
    <dgm:pt modelId="{12350779-7C87-47B1-9041-06AF12E6F31E}" type="sibTrans" cxnId="{741A5EFD-ED1C-485C-9BC7-B6EDB4AFD132}">
      <dgm:prSet/>
      <dgm:spPr/>
      <dgm:t>
        <a:bodyPr/>
        <a:lstStyle/>
        <a:p>
          <a:endParaRPr lang="de-DE"/>
        </a:p>
      </dgm:t>
    </dgm:pt>
    <dgm:pt modelId="{17331BE7-2482-4D89-BBEF-FF57696D7015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950" b="1" baseline="0" dirty="0" smtClean="0"/>
            <a:t>Verlängerung Wartungsintervalle</a:t>
          </a:r>
          <a:endParaRPr lang="de-DE" sz="950" baseline="0" dirty="0"/>
        </a:p>
      </dgm:t>
    </dgm:pt>
    <dgm:pt modelId="{39F94CF6-51A4-4106-A0C5-BF7085D17E6C}" type="parTrans" cxnId="{1398A896-363D-4EE6-8A95-A493BCB5B04D}">
      <dgm:prSet/>
      <dgm:spPr/>
      <dgm:t>
        <a:bodyPr/>
        <a:lstStyle/>
        <a:p>
          <a:endParaRPr lang="de-DE"/>
        </a:p>
      </dgm:t>
    </dgm:pt>
    <dgm:pt modelId="{91387405-2DDE-41E8-AD62-E6FB2C844A8D}" type="sibTrans" cxnId="{1398A896-363D-4EE6-8A95-A493BCB5B04D}">
      <dgm:prSet/>
      <dgm:spPr/>
      <dgm:t>
        <a:bodyPr/>
        <a:lstStyle/>
        <a:p>
          <a:endParaRPr lang="de-DE"/>
        </a:p>
      </dgm:t>
    </dgm:pt>
    <dgm:pt modelId="{F48AF53C-3D97-49BB-B335-4929AF48EF50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1000" b="1" dirty="0" smtClean="0"/>
            <a:t>Produktivitätssteigerung</a:t>
          </a:r>
          <a:endParaRPr lang="de-DE" sz="1000" dirty="0"/>
        </a:p>
      </dgm:t>
    </dgm:pt>
    <dgm:pt modelId="{A51997A7-6C90-49CB-8E46-099CE73D783C}" type="parTrans" cxnId="{06FC1FEF-DC6E-4170-AF61-009A46F34553}">
      <dgm:prSet/>
      <dgm:spPr/>
      <dgm:t>
        <a:bodyPr/>
        <a:lstStyle/>
        <a:p>
          <a:endParaRPr lang="de-DE"/>
        </a:p>
      </dgm:t>
    </dgm:pt>
    <dgm:pt modelId="{7CAEDD8F-E0AB-42F2-B4FB-81907813DC12}" type="sibTrans" cxnId="{06FC1FEF-DC6E-4170-AF61-009A46F34553}">
      <dgm:prSet/>
      <dgm:spPr/>
      <dgm:t>
        <a:bodyPr/>
        <a:lstStyle/>
        <a:p>
          <a:endParaRPr lang="de-DE"/>
        </a:p>
      </dgm:t>
    </dgm:pt>
    <dgm:pt modelId="{E1A94D61-408F-4E91-B039-5A25A07E16A4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950" b="1" baseline="0" dirty="0" smtClean="0"/>
            <a:t>Schutz der Gewässer</a:t>
          </a:r>
          <a:endParaRPr lang="de-DE" sz="950" baseline="0" dirty="0"/>
        </a:p>
      </dgm:t>
    </dgm:pt>
    <dgm:pt modelId="{D05AE478-E941-46BB-941E-D6313C0B10C7}" type="parTrans" cxnId="{FE28F28E-4715-408A-A9A1-40CD0C2FFAC4}">
      <dgm:prSet/>
      <dgm:spPr/>
      <dgm:t>
        <a:bodyPr/>
        <a:lstStyle/>
        <a:p>
          <a:endParaRPr lang="de-DE"/>
        </a:p>
      </dgm:t>
    </dgm:pt>
    <dgm:pt modelId="{81B143B4-0413-48B4-9EA1-959C60F5A319}" type="sibTrans" cxnId="{FE28F28E-4715-408A-A9A1-40CD0C2FFAC4}">
      <dgm:prSet/>
      <dgm:spPr/>
      <dgm:t>
        <a:bodyPr/>
        <a:lstStyle/>
        <a:p>
          <a:endParaRPr lang="de-DE"/>
        </a:p>
      </dgm:t>
    </dgm:pt>
    <dgm:pt modelId="{0E800817-D77A-4D06-A889-E7AD493955A4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1000" b="1" dirty="0" smtClean="0"/>
            <a:t>Energieeinsparung</a:t>
          </a:r>
          <a:endParaRPr lang="de-DE" sz="1000" dirty="0"/>
        </a:p>
      </dgm:t>
    </dgm:pt>
    <dgm:pt modelId="{641E8D56-01DD-45F1-BB19-9C9CF8D80364}" type="parTrans" cxnId="{40E8592F-5D14-474F-9A98-4B0A35DD0F7C}">
      <dgm:prSet/>
      <dgm:spPr/>
      <dgm:t>
        <a:bodyPr/>
        <a:lstStyle/>
        <a:p>
          <a:endParaRPr lang="de-DE"/>
        </a:p>
      </dgm:t>
    </dgm:pt>
    <dgm:pt modelId="{B3833307-6171-4C05-A3B9-34B380FA291B}" type="sibTrans" cxnId="{40E8592F-5D14-474F-9A98-4B0A35DD0F7C}">
      <dgm:prSet/>
      <dgm:spPr/>
      <dgm:t>
        <a:bodyPr/>
        <a:lstStyle/>
        <a:p>
          <a:endParaRPr lang="de-DE"/>
        </a:p>
      </dgm:t>
    </dgm:pt>
    <dgm:pt modelId="{A948C1D3-3C15-4DF7-8344-C60555D58BB6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1000" b="1" baseline="0" dirty="0" smtClean="0"/>
            <a:t>Senkung Spritverbrauch</a:t>
          </a:r>
          <a:endParaRPr lang="de-DE" sz="1000" b="1" baseline="0" dirty="0"/>
        </a:p>
      </dgm:t>
    </dgm:pt>
    <dgm:pt modelId="{FEEF253B-ABA8-4034-96E6-8FC4DC09CA3E}" type="parTrans" cxnId="{2A08F265-8B47-479C-8D5A-802B532F5EDA}">
      <dgm:prSet/>
      <dgm:spPr/>
      <dgm:t>
        <a:bodyPr/>
        <a:lstStyle/>
        <a:p>
          <a:endParaRPr lang="de-DE"/>
        </a:p>
      </dgm:t>
    </dgm:pt>
    <dgm:pt modelId="{A443FC40-22FA-4294-9389-BF40ABBE0470}" type="sibTrans" cxnId="{2A08F265-8B47-479C-8D5A-802B532F5EDA}">
      <dgm:prSet/>
      <dgm:spPr/>
      <dgm:t>
        <a:bodyPr/>
        <a:lstStyle/>
        <a:p>
          <a:endParaRPr lang="de-DE"/>
        </a:p>
      </dgm:t>
    </dgm:pt>
    <dgm:pt modelId="{432B7765-0F0B-4539-A74A-C1D3FAD2CD9B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de-DE" sz="1000" b="1" baseline="0" dirty="0" smtClean="0"/>
            <a:t>Einsparung Nachwachsende Rohstoffe</a:t>
          </a:r>
          <a:endParaRPr lang="de-DE" sz="1000" b="1" baseline="0" dirty="0"/>
        </a:p>
      </dgm:t>
    </dgm:pt>
    <dgm:pt modelId="{F05C938A-7C0A-4D5B-A601-67F5DD63B7BA}" type="parTrans" cxnId="{ED5DA809-579D-40A4-863A-019A25409FE8}">
      <dgm:prSet/>
      <dgm:spPr/>
      <dgm:t>
        <a:bodyPr/>
        <a:lstStyle/>
        <a:p>
          <a:endParaRPr lang="de-DE"/>
        </a:p>
      </dgm:t>
    </dgm:pt>
    <dgm:pt modelId="{E5204614-168E-498A-A6A3-5ABEF7669FEC}" type="sibTrans" cxnId="{ED5DA809-579D-40A4-863A-019A25409FE8}">
      <dgm:prSet/>
      <dgm:spPr/>
      <dgm:t>
        <a:bodyPr/>
        <a:lstStyle/>
        <a:p>
          <a:endParaRPr lang="de-DE"/>
        </a:p>
      </dgm:t>
    </dgm:pt>
    <dgm:pt modelId="{5BDDF52D-BF19-4555-93CC-373787EE60EC}" type="pres">
      <dgm:prSet presAssocID="{3E75E8F3-4630-463E-99E9-EE499D7A1CD3}" presName="cycle" presStyleCnt="0">
        <dgm:presLayoutVars>
          <dgm:dir/>
          <dgm:resizeHandles val="exact"/>
        </dgm:presLayoutVars>
      </dgm:prSet>
      <dgm:spPr/>
    </dgm:pt>
    <dgm:pt modelId="{681444A1-9E94-4BC1-8F65-1EDDE100FFDC}" type="pres">
      <dgm:prSet presAssocID="{285E21E0-B356-4020-B58C-BC69D25AD996}" presName="node" presStyleLbl="node1" presStyleIdx="0" presStyleCnt="7" custScaleX="164358" custScaleY="98737" custRadScaleRad="104537" custRadScaleInc="9104">
        <dgm:presLayoutVars>
          <dgm:bulletEnabled val="1"/>
        </dgm:presLayoutVars>
      </dgm:prSet>
      <dgm:spPr/>
    </dgm:pt>
    <dgm:pt modelId="{E1D22FE2-83D0-4F3A-B638-ED07007CAF80}" type="pres">
      <dgm:prSet presAssocID="{285E21E0-B356-4020-B58C-BC69D25AD996}" presName="spNode" presStyleCnt="0"/>
      <dgm:spPr/>
    </dgm:pt>
    <dgm:pt modelId="{AF4BFB91-85FE-4A1E-AA23-1B0C2AEC0443}" type="pres">
      <dgm:prSet presAssocID="{12350779-7C87-47B1-9041-06AF12E6F31E}" presName="sibTrans" presStyleLbl="sibTrans1D1" presStyleIdx="0" presStyleCnt="7"/>
      <dgm:spPr/>
    </dgm:pt>
    <dgm:pt modelId="{C72984D0-B709-4E39-B30B-B5315F6DAF1F}" type="pres">
      <dgm:prSet presAssocID="{17331BE7-2482-4D89-BBEF-FF57696D7015}" presName="node" presStyleLbl="node1" presStyleIdx="1" presStyleCnt="7" custScaleX="151160" custScaleY="134471" custRadScaleRad="104327" custRadScaleInc="62538">
        <dgm:presLayoutVars>
          <dgm:bulletEnabled val="1"/>
        </dgm:presLayoutVars>
      </dgm:prSet>
      <dgm:spPr/>
    </dgm:pt>
    <dgm:pt modelId="{DC44CB86-627B-42E5-BF60-5AB70B5EF460}" type="pres">
      <dgm:prSet presAssocID="{17331BE7-2482-4D89-BBEF-FF57696D7015}" presName="spNode" presStyleCnt="0"/>
      <dgm:spPr/>
    </dgm:pt>
    <dgm:pt modelId="{6CC1BBE8-4FB0-43AE-BCFB-548CF547D692}" type="pres">
      <dgm:prSet presAssocID="{91387405-2DDE-41E8-AD62-E6FB2C844A8D}" presName="sibTrans" presStyleLbl="sibTrans1D1" presStyleIdx="1" presStyleCnt="7"/>
      <dgm:spPr/>
    </dgm:pt>
    <dgm:pt modelId="{48ED2AE5-FA42-40E5-BAB4-9B4385669225}" type="pres">
      <dgm:prSet presAssocID="{F48AF53C-3D97-49BB-B335-4929AF48EF50}" presName="node" presStyleLbl="node1" presStyleIdx="2" presStyleCnt="7" custScaleX="171057" custScaleY="130173" custRadScaleRad="105442" custRadScaleInc="-797">
        <dgm:presLayoutVars>
          <dgm:bulletEnabled val="1"/>
        </dgm:presLayoutVars>
      </dgm:prSet>
      <dgm:spPr/>
    </dgm:pt>
    <dgm:pt modelId="{BC7FDB7C-C86E-43CC-9D5C-CD3806969549}" type="pres">
      <dgm:prSet presAssocID="{F48AF53C-3D97-49BB-B335-4929AF48EF50}" presName="spNode" presStyleCnt="0"/>
      <dgm:spPr/>
    </dgm:pt>
    <dgm:pt modelId="{FC56C426-E741-4458-800B-15B8BADC414B}" type="pres">
      <dgm:prSet presAssocID="{7CAEDD8F-E0AB-42F2-B4FB-81907813DC12}" presName="sibTrans" presStyleLbl="sibTrans1D1" presStyleIdx="2" presStyleCnt="7"/>
      <dgm:spPr/>
    </dgm:pt>
    <dgm:pt modelId="{D8F52057-43B8-4432-B2FB-33FB687E968B}" type="pres">
      <dgm:prSet presAssocID="{E1A94D61-408F-4E91-B039-5A25A07E16A4}" presName="node" presStyleLbl="node1" presStyleIdx="3" presStyleCnt="7" custScaleX="174627" custScaleY="104078" custRadScaleRad="106892" custRadScaleInc="-83851">
        <dgm:presLayoutVars>
          <dgm:bulletEnabled val="1"/>
        </dgm:presLayoutVars>
      </dgm:prSet>
      <dgm:spPr/>
    </dgm:pt>
    <dgm:pt modelId="{44E1E3A5-B2FB-4470-AC48-FC9B138389B7}" type="pres">
      <dgm:prSet presAssocID="{E1A94D61-408F-4E91-B039-5A25A07E16A4}" presName="spNode" presStyleCnt="0"/>
      <dgm:spPr/>
    </dgm:pt>
    <dgm:pt modelId="{40B8971A-B42F-44F9-A0E8-8427E3C38639}" type="pres">
      <dgm:prSet presAssocID="{81B143B4-0413-48B4-9EA1-959C60F5A319}" presName="sibTrans" presStyleLbl="sibTrans1D1" presStyleIdx="3" presStyleCnt="7"/>
      <dgm:spPr/>
    </dgm:pt>
    <dgm:pt modelId="{54602CE8-D114-4860-90C8-D88FC81A04E1}" type="pres">
      <dgm:prSet presAssocID="{0E800817-D77A-4D06-A889-E7AD493955A4}" presName="node" presStyleLbl="node1" presStyleIdx="4" presStyleCnt="7" custScaleX="185506" custScaleY="100319" custRadScaleRad="97450" custRadScaleInc="36684">
        <dgm:presLayoutVars>
          <dgm:bulletEnabled val="1"/>
        </dgm:presLayoutVars>
      </dgm:prSet>
      <dgm:spPr/>
    </dgm:pt>
    <dgm:pt modelId="{5F7C9384-1067-4767-BDD5-193645FE2BD7}" type="pres">
      <dgm:prSet presAssocID="{0E800817-D77A-4D06-A889-E7AD493955A4}" presName="spNode" presStyleCnt="0"/>
      <dgm:spPr/>
    </dgm:pt>
    <dgm:pt modelId="{AF9892F2-08FF-4C40-B7E2-C50F44190DF0}" type="pres">
      <dgm:prSet presAssocID="{B3833307-6171-4C05-A3B9-34B380FA291B}" presName="sibTrans" presStyleLbl="sibTrans1D1" presStyleIdx="4" presStyleCnt="7"/>
      <dgm:spPr/>
    </dgm:pt>
    <dgm:pt modelId="{CB90EEF7-0412-4449-802B-591F871A2228}" type="pres">
      <dgm:prSet presAssocID="{A948C1D3-3C15-4DF7-8344-C60555D58BB6}" presName="node" presStyleLbl="node1" presStyleIdx="5" presStyleCnt="7" custScaleX="197307" custScaleY="128472" custRadScaleRad="103926" custRadScaleInc="-1288">
        <dgm:presLayoutVars>
          <dgm:bulletEnabled val="1"/>
        </dgm:presLayoutVars>
      </dgm:prSet>
      <dgm:spPr/>
    </dgm:pt>
    <dgm:pt modelId="{19AD0AB8-AAF5-45F0-BD53-BFBC5943D58B}" type="pres">
      <dgm:prSet presAssocID="{A948C1D3-3C15-4DF7-8344-C60555D58BB6}" presName="spNode" presStyleCnt="0"/>
      <dgm:spPr/>
    </dgm:pt>
    <dgm:pt modelId="{E92B6025-6D16-4DCA-BA0A-8BE10B1F807A}" type="pres">
      <dgm:prSet presAssocID="{A443FC40-22FA-4294-9389-BF40ABBE0470}" presName="sibTrans" presStyleLbl="sibTrans1D1" presStyleIdx="5" presStyleCnt="7"/>
      <dgm:spPr/>
    </dgm:pt>
    <dgm:pt modelId="{19ABA92B-2D72-46D8-A732-39D5757AE034}" type="pres">
      <dgm:prSet presAssocID="{432B7765-0F0B-4539-A74A-C1D3FAD2CD9B}" presName="node" presStyleLbl="node1" presStyleIdx="6" presStyleCnt="7" custScaleX="184033" custScaleY="135632" custRadScaleRad="98304" custRadScaleInc="-575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8A5DB7-8047-40E0-B23B-32051CFB722B}" type="pres">
      <dgm:prSet presAssocID="{432B7765-0F0B-4539-A74A-C1D3FAD2CD9B}" presName="spNode" presStyleCnt="0"/>
      <dgm:spPr/>
    </dgm:pt>
    <dgm:pt modelId="{06611071-F433-406C-8206-5E3B3CFD4267}" type="pres">
      <dgm:prSet presAssocID="{E5204614-168E-498A-A6A3-5ABEF7669FEC}" presName="sibTrans" presStyleLbl="sibTrans1D1" presStyleIdx="6" presStyleCnt="7"/>
      <dgm:spPr/>
    </dgm:pt>
  </dgm:ptLst>
  <dgm:cxnLst>
    <dgm:cxn modelId="{7B77EFB7-BC50-48B1-A3E5-11C8795D13F4}" type="presOf" srcId="{432B7765-0F0B-4539-A74A-C1D3FAD2CD9B}" destId="{19ABA92B-2D72-46D8-A732-39D5757AE034}" srcOrd="0" destOrd="0" presId="urn:microsoft.com/office/officeart/2005/8/layout/cycle6"/>
    <dgm:cxn modelId="{9081C2CB-EF44-460E-8088-4B5BEE4364E3}" type="presOf" srcId="{F48AF53C-3D97-49BB-B335-4929AF48EF50}" destId="{48ED2AE5-FA42-40E5-BAB4-9B4385669225}" srcOrd="0" destOrd="0" presId="urn:microsoft.com/office/officeart/2005/8/layout/cycle6"/>
    <dgm:cxn modelId="{FE28F28E-4715-408A-A9A1-40CD0C2FFAC4}" srcId="{3E75E8F3-4630-463E-99E9-EE499D7A1CD3}" destId="{E1A94D61-408F-4E91-B039-5A25A07E16A4}" srcOrd="3" destOrd="0" parTransId="{D05AE478-E941-46BB-941E-D6313C0B10C7}" sibTransId="{81B143B4-0413-48B4-9EA1-959C60F5A319}"/>
    <dgm:cxn modelId="{8D158116-3326-4946-9A0F-94944BB1AFC3}" type="presOf" srcId="{A948C1D3-3C15-4DF7-8344-C60555D58BB6}" destId="{CB90EEF7-0412-4449-802B-591F871A2228}" srcOrd="0" destOrd="0" presId="urn:microsoft.com/office/officeart/2005/8/layout/cycle6"/>
    <dgm:cxn modelId="{3C780A20-44DA-4176-A12B-897D4AA244EE}" type="presOf" srcId="{3E75E8F3-4630-463E-99E9-EE499D7A1CD3}" destId="{5BDDF52D-BF19-4555-93CC-373787EE60EC}" srcOrd="0" destOrd="0" presId="urn:microsoft.com/office/officeart/2005/8/layout/cycle6"/>
    <dgm:cxn modelId="{48874FE9-643F-46E0-95EA-8355C64B56E4}" type="presOf" srcId="{0E800817-D77A-4D06-A889-E7AD493955A4}" destId="{54602CE8-D114-4860-90C8-D88FC81A04E1}" srcOrd="0" destOrd="0" presId="urn:microsoft.com/office/officeart/2005/8/layout/cycle6"/>
    <dgm:cxn modelId="{BC781D08-EA2D-4381-8332-24D90D6FEBDD}" type="presOf" srcId="{7CAEDD8F-E0AB-42F2-B4FB-81907813DC12}" destId="{FC56C426-E741-4458-800B-15B8BADC414B}" srcOrd="0" destOrd="0" presId="urn:microsoft.com/office/officeart/2005/8/layout/cycle6"/>
    <dgm:cxn modelId="{EB86CB86-C6FE-40CE-B80B-AD42898A8B20}" type="presOf" srcId="{91387405-2DDE-41E8-AD62-E6FB2C844A8D}" destId="{6CC1BBE8-4FB0-43AE-BCFB-548CF547D692}" srcOrd="0" destOrd="0" presId="urn:microsoft.com/office/officeart/2005/8/layout/cycle6"/>
    <dgm:cxn modelId="{06FC1FEF-DC6E-4170-AF61-009A46F34553}" srcId="{3E75E8F3-4630-463E-99E9-EE499D7A1CD3}" destId="{F48AF53C-3D97-49BB-B335-4929AF48EF50}" srcOrd="2" destOrd="0" parTransId="{A51997A7-6C90-49CB-8E46-099CE73D783C}" sibTransId="{7CAEDD8F-E0AB-42F2-B4FB-81907813DC12}"/>
    <dgm:cxn modelId="{2A08F265-8B47-479C-8D5A-802B532F5EDA}" srcId="{3E75E8F3-4630-463E-99E9-EE499D7A1CD3}" destId="{A948C1D3-3C15-4DF7-8344-C60555D58BB6}" srcOrd="5" destOrd="0" parTransId="{FEEF253B-ABA8-4034-96E6-8FC4DC09CA3E}" sibTransId="{A443FC40-22FA-4294-9389-BF40ABBE0470}"/>
    <dgm:cxn modelId="{CAA6A328-C064-4C28-AC47-32FF21F58650}" type="presOf" srcId="{285E21E0-B356-4020-B58C-BC69D25AD996}" destId="{681444A1-9E94-4BC1-8F65-1EDDE100FFDC}" srcOrd="0" destOrd="0" presId="urn:microsoft.com/office/officeart/2005/8/layout/cycle6"/>
    <dgm:cxn modelId="{561D2E4F-6838-47C3-9436-A0D1CBA9B462}" type="presOf" srcId="{E1A94D61-408F-4E91-B039-5A25A07E16A4}" destId="{D8F52057-43B8-4432-B2FB-33FB687E968B}" srcOrd="0" destOrd="0" presId="urn:microsoft.com/office/officeart/2005/8/layout/cycle6"/>
    <dgm:cxn modelId="{DAAD491A-946D-44A8-84D9-38146D4B3A33}" type="presOf" srcId="{B3833307-6171-4C05-A3B9-34B380FA291B}" destId="{AF9892F2-08FF-4C40-B7E2-C50F44190DF0}" srcOrd="0" destOrd="0" presId="urn:microsoft.com/office/officeart/2005/8/layout/cycle6"/>
    <dgm:cxn modelId="{ED5DA809-579D-40A4-863A-019A25409FE8}" srcId="{3E75E8F3-4630-463E-99E9-EE499D7A1CD3}" destId="{432B7765-0F0B-4539-A74A-C1D3FAD2CD9B}" srcOrd="6" destOrd="0" parTransId="{F05C938A-7C0A-4D5B-A601-67F5DD63B7BA}" sibTransId="{E5204614-168E-498A-A6A3-5ABEF7669FEC}"/>
    <dgm:cxn modelId="{64254684-1C5B-442F-A5CA-C871FBA8D11D}" type="presOf" srcId="{17331BE7-2482-4D89-BBEF-FF57696D7015}" destId="{C72984D0-B709-4E39-B30B-B5315F6DAF1F}" srcOrd="0" destOrd="0" presId="urn:microsoft.com/office/officeart/2005/8/layout/cycle6"/>
    <dgm:cxn modelId="{13582940-DA87-41A9-B7AF-163377EABDC0}" type="presOf" srcId="{81B143B4-0413-48B4-9EA1-959C60F5A319}" destId="{40B8971A-B42F-44F9-A0E8-8427E3C38639}" srcOrd="0" destOrd="0" presId="urn:microsoft.com/office/officeart/2005/8/layout/cycle6"/>
    <dgm:cxn modelId="{40E8592F-5D14-474F-9A98-4B0A35DD0F7C}" srcId="{3E75E8F3-4630-463E-99E9-EE499D7A1CD3}" destId="{0E800817-D77A-4D06-A889-E7AD493955A4}" srcOrd="4" destOrd="0" parTransId="{641E8D56-01DD-45F1-BB19-9C9CF8D80364}" sibTransId="{B3833307-6171-4C05-A3B9-34B380FA291B}"/>
    <dgm:cxn modelId="{D58D5715-8BA1-4AF4-A98C-0536907AA289}" type="presOf" srcId="{E5204614-168E-498A-A6A3-5ABEF7669FEC}" destId="{06611071-F433-406C-8206-5E3B3CFD4267}" srcOrd="0" destOrd="0" presId="urn:microsoft.com/office/officeart/2005/8/layout/cycle6"/>
    <dgm:cxn modelId="{45058628-92AB-4028-981A-A30A2CB3F188}" type="presOf" srcId="{12350779-7C87-47B1-9041-06AF12E6F31E}" destId="{AF4BFB91-85FE-4A1E-AA23-1B0C2AEC0443}" srcOrd="0" destOrd="0" presId="urn:microsoft.com/office/officeart/2005/8/layout/cycle6"/>
    <dgm:cxn modelId="{741A5EFD-ED1C-485C-9BC7-B6EDB4AFD132}" srcId="{3E75E8F3-4630-463E-99E9-EE499D7A1CD3}" destId="{285E21E0-B356-4020-B58C-BC69D25AD996}" srcOrd="0" destOrd="0" parTransId="{215B453B-6CEA-435B-B574-55B25E755F09}" sibTransId="{12350779-7C87-47B1-9041-06AF12E6F31E}"/>
    <dgm:cxn modelId="{1398A896-363D-4EE6-8A95-A493BCB5B04D}" srcId="{3E75E8F3-4630-463E-99E9-EE499D7A1CD3}" destId="{17331BE7-2482-4D89-BBEF-FF57696D7015}" srcOrd="1" destOrd="0" parTransId="{39F94CF6-51A4-4106-A0C5-BF7085D17E6C}" sibTransId="{91387405-2DDE-41E8-AD62-E6FB2C844A8D}"/>
    <dgm:cxn modelId="{E3AD5705-9A9E-4774-AC00-CF19FED72CFE}" type="presOf" srcId="{A443FC40-22FA-4294-9389-BF40ABBE0470}" destId="{E92B6025-6D16-4DCA-BA0A-8BE10B1F807A}" srcOrd="0" destOrd="0" presId="urn:microsoft.com/office/officeart/2005/8/layout/cycle6"/>
    <dgm:cxn modelId="{0AC6FB75-BF41-450A-88B4-32EAE1DFB9F2}" type="presParOf" srcId="{5BDDF52D-BF19-4555-93CC-373787EE60EC}" destId="{681444A1-9E94-4BC1-8F65-1EDDE100FFDC}" srcOrd="0" destOrd="0" presId="urn:microsoft.com/office/officeart/2005/8/layout/cycle6"/>
    <dgm:cxn modelId="{03B6F872-76D2-430B-AA48-34017D766B4D}" type="presParOf" srcId="{5BDDF52D-BF19-4555-93CC-373787EE60EC}" destId="{E1D22FE2-83D0-4F3A-B638-ED07007CAF80}" srcOrd="1" destOrd="0" presId="urn:microsoft.com/office/officeart/2005/8/layout/cycle6"/>
    <dgm:cxn modelId="{7522D65C-755D-4A9E-83DF-ED481FBE5033}" type="presParOf" srcId="{5BDDF52D-BF19-4555-93CC-373787EE60EC}" destId="{AF4BFB91-85FE-4A1E-AA23-1B0C2AEC0443}" srcOrd="2" destOrd="0" presId="urn:microsoft.com/office/officeart/2005/8/layout/cycle6"/>
    <dgm:cxn modelId="{8ACB1CAE-3FB0-4386-8F0B-69735DCEF074}" type="presParOf" srcId="{5BDDF52D-BF19-4555-93CC-373787EE60EC}" destId="{C72984D0-B709-4E39-B30B-B5315F6DAF1F}" srcOrd="3" destOrd="0" presId="urn:microsoft.com/office/officeart/2005/8/layout/cycle6"/>
    <dgm:cxn modelId="{AEE8B976-0F81-4CBD-B711-23E879626961}" type="presParOf" srcId="{5BDDF52D-BF19-4555-93CC-373787EE60EC}" destId="{DC44CB86-627B-42E5-BF60-5AB70B5EF460}" srcOrd="4" destOrd="0" presId="urn:microsoft.com/office/officeart/2005/8/layout/cycle6"/>
    <dgm:cxn modelId="{436B6703-061C-4543-AC15-2C4BF7881D0D}" type="presParOf" srcId="{5BDDF52D-BF19-4555-93CC-373787EE60EC}" destId="{6CC1BBE8-4FB0-43AE-BCFB-548CF547D692}" srcOrd="5" destOrd="0" presId="urn:microsoft.com/office/officeart/2005/8/layout/cycle6"/>
    <dgm:cxn modelId="{7EE7A066-5EE6-4D08-B66E-2EDF446360E9}" type="presParOf" srcId="{5BDDF52D-BF19-4555-93CC-373787EE60EC}" destId="{48ED2AE5-FA42-40E5-BAB4-9B4385669225}" srcOrd="6" destOrd="0" presId="urn:microsoft.com/office/officeart/2005/8/layout/cycle6"/>
    <dgm:cxn modelId="{02BAF7CF-2653-4847-9D96-5962EF821359}" type="presParOf" srcId="{5BDDF52D-BF19-4555-93CC-373787EE60EC}" destId="{BC7FDB7C-C86E-43CC-9D5C-CD3806969549}" srcOrd="7" destOrd="0" presId="urn:microsoft.com/office/officeart/2005/8/layout/cycle6"/>
    <dgm:cxn modelId="{8FA60D3A-C2B1-4EF6-8B08-C16159D1C233}" type="presParOf" srcId="{5BDDF52D-BF19-4555-93CC-373787EE60EC}" destId="{FC56C426-E741-4458-800B-15B8BADC414B}" srcOrd="8" destOrd="0" presId="urn:microsoft.com/office/officeart/2005/8/layout/cycle6"/>
    <dgm:cxn modelId="{851581E5-C6D3-461B-A99C-2FB7B705D7B3}" type="presParOf" srcId="{5BDDF52D-BF19-4555-93CC-373787EE60EC}" destId="{D8F52057-43B8-4432-B2FB-33FB687E968B}" srcOrd="9" destOrd="0" presId="urn:microsoft.com/office/officeart/2005/8/layout/cycle6"/>
    <dgm:cxn modelId="{E0054182-1E3C-4EEB-9935-DBDBFE8440F8}" type="presParOf" srcId="{5BDDF52D-BF19-4555-93CC-373787EE60EC}" destId="{44E1E3A5-B2FB-4470-AC48-FC9B138389B7}" srcOrd="10" destOrd="0" presId="urn:microsoft.com/office/officeart/2005/8/layout/cycle6"/>
    <dgm:cxn modelId="{3DA7947F-39DE-4888-913A-566F020A7D4E}" type="presParOf" srcId="{5BDDF52D-BF19-4555-93CC-373787EE60EC}" destId="{40B8971A-B42F-44F9-A0E8-8427E3C38639}" srcOrd="11" destOrd="0" presId="urn:microsoft.com/office/officeart/2005/8/layout/cycle6"/>
    <dgm:cxn modelId="{8E466EE2-859D-420A-B15F-48FDB9D049A5}" type="presParOf" srcId="{5BDDF52D-BF19-4555-93CC-373787EE60EC}" destId="{54602CE8-D114-4860-90C8-D88FC81A04E1}" srcOrd="12" destOrd="0" presId="urn:microsoft.com/office/officeart/2005/8/layout/cycle6"/>
    <dgm:cxn modelId="{00897352-9D2C-4636-9DC4-FE28731B919E}" type="presParOf" srcId="{5BDDF52D-BF19-4555-93CC-373787EE60EC}" destId="{5F7C9384-1067-4767-BDD5-193645FE2BD7}" srcOrd="13" destOrd="0" presId="urn:microsoft.com/office/officeart/2005/8/layout/cycle6"/>
    <dgm:cxn modelId="{19AF036B-8920-40C5-9E45-DBEE830CEEB9}" type="presParOf" srcId="{5BDDF52D-BF19-4555-93CC-373787EE60EC}" destId="{AF9892F2-08FF-4C40-B7E2-C50F44190DF0}" srcOrd="14" destOrd="0" presId="urn:microsoft.com/office/officeart/2005/8/layout/cycle6"/>
    <dgm:cxn modelId="{BBF05A66-26C8-4367-A03D-2BBCEEEB317F}" type="presParOf" srcId="{5BDDF52D-BF19-4555-93CC-373787EE60EC}" destId="{CB90EEF7-0412-4449-802B-591F871A2228}" srcOrd="15" destOrd="0" presId="urn:microsoft.com/office/officeart/2005/8/layout/cycle6"/>
    <dgm:cxn modelId="{072A584D-4ED2-421C-B6A5-DC50B3D97876}" type="presParOf" srcId="{5BDDF52D-BF19-4555-93CC-373787EE60EC}" destId="{19AD0AB8-AAF5-45F0-BD53-BFBC5943D58B}" srcOrd="16" destOrd="0" presId="urn:microsoft.com/office/officeart/2005/8/layout/cycle6"/>
    <dgm:cxn modelId="{CD93274B-4231-462C-B1F5-DB86DB91A7F3}" type="presParOf" srcId="{5BDDF52D-BF19-4555-93CC-373787EE60EC}" destId="{E92B6025-6D16-4DCA-BA0A-8BE10B1F807A}" srcOrd="17" destOrd="0" presId="urn:microsoft.com/office/officeart/2005/8/layout/cycle6"/>
    <dgm:cxn modelId="{C9008C61-67FB-4A6A-994E-514E7E96ED6B}" type="presParOf" srcId="{5BDDF52D-BF19-4555-93CC-373787EE60EC}" destId="{19ABA92B-2D72-46D8-A732-39D5757AE034}" srcOrd="18" destOrd="0" presId="urn:microsoft.com/office/officeart/2005/8/layout/cycle6"/>
    <dgm:cxn modelId="{DC2D1A0F-A22F-435E-A0F3-BDD87A8E024A}" type="presParOf" srcId="{5BDDF52D-BF19-4555-93CC-373787EE60EC}" destId="{168A5DB7-8047-40E0-B23B-32051CFB722B}" srcOrd="19" destOrd="0" presId="urn:microsoft.com/office/officeart/2005/8/layout/cycle6"/>
    <dgm:cxn modelId="{5185E7A0-46F4-475D-B5EF-4EF738E79986}" type="presParOf" srcId="{5BDDF52D-BF19-4555-93CC-373787EE60EC}" destId="{06611071-F433-406C-8206-5E3B3CFD426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407AB8-7CC2-4AA4-AC22-0341AF144A73}">
      <dsp:nvSpPr>
        <dsp:cNvPr id="0" name=""/>
        <dsp:cNvSpPr/>
      </dsp:nvSpPr>
      <dsp:spPr>
        <a:xfrm>
          <a:off x="72007" y="0"/>
          <a:ext cx="2160240" cy="216024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baseline="0" dirty="0" smtClean="0"/>
            <a:t>Vervielfachung der CO²-Einsparung durch einfache Ölwechsel</a:t>
          </a:r>
          <a:endParaRPr lang="de-DE" sz="1400" kern="1200" baseline="0" dirty="0"/>
        </a:p>
      </dsp:txBody>
      <dsp:txXfrm>
        <a:off x="72007" y="0"/>
        <a:ext cx="2160240" cy="2160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444A1-9E94-4BC1-8F65-1EDDE100FFDC}">
      <dsp:nvSpPr>
        <dsp:cNvPr id="0" name=""/>
        <dsp:cNvSpPr/>
      </dsp:nvSpPr>
      <dsp:spPr>
        <a:xfrm>
          <a:off x="2213179" y="-2124"/>
          <a:ext cx="1642985" cy="64155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50" b="1" kern="1200" dirty="0" smtClean="0"/>
            <a:t>Erhöhung Langlebigkeit</a:t>
          </a:r>
          <a:endParaRPr lang="de-DE" sz="950" kern="1200" dirty="0"/>
        </a:p>
      </dsp:txBody>
      <dsp:txXfrm>
        <a:off x="2213179" y="-2124"/>
        <a:ext cx="1642985" cy="641558"/>
      </dsp:txXfrm>
    </dsp:sp>
    <dsp:sp modelId="{AF4BFB91-85FE-4A1E-AA23-1B0C2AEC0443}">
      <dsp:nvSpPr>
        <dsp:cNvPr id="0" name=""/>
        <dsp:cNvSpPr/>
      </dsp:nvSpPr>
      <dsp:spPr>
        <a:xfrm>
          <a:off x="1360482" y="421867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2501273" y="117260"/>
              </a:moveTo>
              <a:arcTo wR="1852635" hR="1852635" stAng="17429666" swAng="10896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984D0-B709-4E39-B30B-B5315F6DAF1F}">
      <dsp:nvSpPr>
        <dsp:cNvPr id="0" name=""/>
        <dsp:cNvSpPr/>
      </dsp:nvSpPr>
      <dsp:spPr>
        <a:xfrm>
          <a:off x="3935318" y="831475"/>
          <a:ext cx="1511053" cy="87374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50" b="1" kern="1200" baseline="0" dirty="0" smtClean="0"/>
            <a:t>Verlängerung Wartungsintervalle</a:t>
          </a:r>
          <a:endParaRPr lang="de-DE" sz="950" kern="1200" baseline="0" dirty="0"/>
        </a:p>
      </dsp:txBody>
      <dsp:txXfrm>
        <a:off x="3935318" y="831475"/>
        <a:ext cx="1511053" cy="873745"/>
      </dsp:txXfrm>
    </dsp:sp>
    <dsp:sp modelId="{6CC1BBE8-4FB0-43AE-BCFB-548CF547D692}">
      <dsp:nvSpPr>
        <dsp:cNvPr id="0" name=""/>
        <dsp:cNvSpPr/>
      </dsp:nvSpPr>
      <dsp:spPr>
        <a:xfrm>
          <a:off x="1231096" y="386752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3627970" y="1323063"/>
              </a:moveTo>
              <a:arcTo wR="1852635" hR="1852635" stAng="20603426" swAng="8747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D2AE5-FA42-40E5-BAB4-9B4385669225}">
      <dsp:nvSpPr>
        <dsp:cNvPr id="0" name=""/>
        <dsp:cNvSpPr/>
      </dsp:nvSpPr>
      <dsp:spPr>
        <a:xfrm>
          <a:off x="4032459" y="2178523"/>
          <a:ext cx="1709951" cy="84581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Produktivitätssteigerung</a:t>
          </a:r>
          <a:endParaRPr lang="de-DE" sz="1000" kern="1200" dirty="0"/>
        </a:p>
      </dsp:txBody>
      <dsp:txXfrm>
        <a:off x="4032459" y="2178523"/>
        <a:ext cx="1709951" cy="845818"/>
      </dsp:txXfrm>
    </dsp:sp>
    <dsp:sp modelId="{FC56C426-E741-4458-800B-15B8BADC414B}">
      <dsp:nvSpPr>
        <dsp:cNvPr id="0" name=""/>
        <dsp:cNvSpPr/>
      </dsp:nvSpPr>
      <dsp:spPr>
        <a:xfrm>
          <a:off x="1160893" y="497876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3577061" y="2529848"/>
              </a:moveTo>
              <a:arcTo wR="1852635" hR="1852635" stAng="1286450" swAng="661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2057-43B8-4432-B2FB-33FB687E968B}">
      <dsp:nvSpPr>
        <dsp:cNvPr id="0" name=""/>
        <dsp:cNvSpPr/>
      </dsp:nvSpPr>
      <dsp:spPr>
        <a:xfrm>
          <a:off x="3384378" y="3348198"/>
          <a:ext cx="1745638" cy="676262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50" b="1" kern="1200" baseline="0" dirty="0" smtClean="0"/>
            <a:t>Schutz der Gewässer</a:t>
          </a:r>
          <a:endParaRPr lang="de-DE" sz="950" kern="1200" baseline="0" dirty="0"/>
        </a:p>
      </dsp:txBody>
      <dsp:txXfrm>
        <a:off x="3384378" y="3348198"/>
        <a:ext cx="1745638" cy="676262"/>
      </dsp:txXfrm>
    </dsp:sp>
    <dsp:sp modelId="{40B8971A-B42F-44F9-A0E8-8427E3C38639}">
      <dsp:nvSpPr>
        <dsp:cNvPr id="0" name=""/>
        <dsp:cNvSpPr/>
      </dsp:nvSpPr>
      <dsp:spPr>
        <a:xfrm>
          <a:off x="1583160" y="335365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2089691" y="3690042"/>
              </a:moveTo>
              <a:arcTo wR="1852635" hR="1852635" stAng="4958912" swAng="13351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02CE8-D114-4860-90C8-D88FC81A04E1}">
      <dsp:nvSpPr>
        <dsp:cNvPr id="0" name=""/>
        <dsp:cNvSpPr/>
      </dsp:nvSpPr>
      <dsp:spPr>
        <a:xfrm>
          <a:off x="1097938" y="3376382"/>
          <a:ext cx="1854389" cy="651837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/>
            <a:t>Energieeinsparung</a:t>
          </a:r>
          <a:endParaRPr lang="de-DE" sz="1000" kern="1200" dirty="0"/>
        </a:p>
      </dsp:txBody>
      <dsp:txXfrm>
        <a:off x="1097938" y="3376382"/>
        <a:ext cx="1854389" cy="651837"/>
      </dsp:txXfrm>
    </dsp:sp>
    <dsp:sp modelId="{AF9892F2-08FF-4C40-B7E2-C50F44190DF0}">
      <dsp:nvSpPr>
        <dsp:cNvPr id="0" name=""/>
        <dsp:cNvSpPr/>
      </dsp:nvSpPr>
      <dsp:spPr>
        <a:xfrm>
          <a:off x="837621" y="-780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795713" y="3374206"/>
              </a:moveTo>
              <a:arcTo wR="1852635" hR="1852635" stAng="7487091" swAng="9475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0EEF7-0412-4449-802B-591F871A2228}">
      <dsp:nvSpPr>
        <dsp:cNvPr id="0" name=""/>
        <dsp:cNvSpPr/>
      </dsp:nvSpPr>
      <dsp:spPr>
        <a:xfrm>
          <a:off x="120314" y="2189573"/>
          <a:ext cx="1972356" cy="834766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baseline="0" dirty="0" smtClean="0"/>
            <a:t>Senkung Spritverbrauch</a:t>
          </a:r>
          <a:endParaRPr lang="de-DE" sz="1000" b="1" kern="1200" baseline="0" dirty="0"/>
        </a:p>
      </dsp:txBody>
      <dsp:txXfrm>
        <a:off x="120314" y="2189573"/>
        <a:ext cx="1972356" cy="834766"/>
      </dsp:txXfrm>
    </dsp:sp>
    <dsp:sp modelId="{E92B6025-6D16-4DCA-BA0A-8BE10B1F807A}">
      <dsp:nvSpPr>
        <dsp:cNvPr id="0" name=""/>
        <dsp:cNvSpPr/>
      </dsp:nvSpPr>
      <dsp:spPr>
        <a:xfrm>
          <a:off x="1018331" y="711746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39284" y="1473142"/>
              </a:moveTo>
              <a:arcTo wR="1852635" hR="1852635" stAng="11509207" swAng="8726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A92B-2D72-46D8-A732-39D5757AE034}">
      <dsp:nvSpPr>
        <dsp:cNvPr id="0" name=""/>
        <dsp:cNvSpPr/>
      </dsp:nvSpPr>
      <dsp:spPr>
        <a:xfrm>
          <a:off x="464593" y="856106"/>
          <a:ext cx="1839664" cy="881289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baseline="0" dirty="0" smtClean="0"/>
            <a:t>Einsparung Nachwachsende Rohstoffe</a:t>
          </a:r>
          <a:endParaRPr lang="de-DE" sz="1000" b="1" kern="1200" baseline="0" dirty="0"/>
        </a:p>
      </dsp:txBody>
      <dsp:txXfrm>
        <a:off x="464593" y="856106"/>
        <a:ext cx="1839664" cy="881289"/>
      </dsp:txXfrm>
    </dsp:sp>
    <dsp:sp modelId="{06611071-F433-406C-8206-5E3B3CFD4267}">
      <dsp:nvSpPr>
        <dsp:cNvPr id="0" name=""/>
        <dsp:cNvSpPr/>
      </dsp:nvSpPr>
      <dsp:spPr>
        <a:xfrm>
          <a:off x="1216753" y="275130"/>
          <a:ext cx="3705271" cy="3705271"/>
        </a:xfrm>
        <a:custGeom>
          <a:avLst/>
          <a:gdLst/>
          <a:ahLst/>
          <a:cxnLst/>
          <a:rect l="0" t="0" r="0" b="0"/>
          <a:pathLst>
            <a:path>
              <a:moveTo>
                <a:pt x="509597" y="576506"/>
              </a:moveTo>
              <a:arcTo wR="1852635" hR="1852635" stAng="13412199" swAng="11247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4FA4-7952-4369-9E24-954322FCD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1A42-3056-4FDB-A997-A49C38411B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3963-79AB-4983-8378-9FB1FD5E2A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11E30-2090-47C1-9A54-A1877280F4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60F7-7451-45B7-855C-28CC8546B8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09FC-359C-4734-8BE3-A64C3C1853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B6B6-4FB9-4A67-9495-B4953A1C8F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9AEC-7FEF-4794-A8C7-A4ECCF389E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FCC1-04E0-4CA0-BF53-A4DD776472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616F-6B68-404E-95D8-51184AC633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9EA7E-6E9C-4A24-B279-B17D66A70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AD25171-BD52-426E-B599-13D8A36A1D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327025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Forschungsstrategie 2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927" y="1844824"/>
            <a:ext cx="2689225" cy="3816350"/>
          </a:xfrm>
          <a:prstGeom prst="rect">
            <a:avLst/>
          </a:prstGeom>
          <a:noFill/>
        </p:spPr>
      </p:pic>
      <p:pic>
        <p:nvPicPr>
          <p:cNvPr id="2051" name="Picture 41" descr="LOGO Dan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2"/>
          <p:cNvSpPr txBox="1">
            <a:spLocks noChangeArrowheads="1"/>
          </p:cNvSpPr>
          <p:nvPr/>
        </p:nvSpPr>
        <p:spPr bwMode="auto">
          <a:xfrm>
            <a:off x="3563938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Text Box 43"/>
          <p:cNvSpPr txBox="1">
            <a:spLocks noChangeArrowheads="1"/>
          </p:cNvSpPr>
          <p:nvPr/>
        </p:nvSpPr>
        <p:spPr bwMode="auto">
          <a:xfrm>
            <a:off x="827584" y="836712"/>
            <a:ext cx="748883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Nachhaltig geschmiert mit Pflanzenölen -Energieeffiziente und</a:t>
            </a:r>
          </a:p>
          <a:p>
            <a:pPr algn="ctr"/>
            <a:r>
              <a:rPr lang="de-DE" sz="5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de-DE" sz="16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klimafreundliche Hochleistungsschmierstoffe </a:t>
            </a: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Zeiten des</a:t>
            </a:r>
          </a:p>
          <a:p>
            <a:pPr algn="ctr"/>
            <a:r>
              <a:rPr lang="de-DE" sz="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de-DE" sz="16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Bio-Ökonomiewandels</a:t>
            </a:r>
            <a:r>
              <a:rPr lang="de-DE" sz="16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6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4" name="Text Box 44"/>
          <p:cNvSpPr txBox="1">
            <a:spLocks noChangeArrowheads="1"/>
          </p:cNvSpPr>
          <p:nvPr/>
        </p:nvSpPr>
        <p:spPr bwMode="auto">
          <a:xfrm>
            <a:off x="827584" y="4840704"/>
            <a:ext cx="18020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Arian Nek</a:t>
            </a:r>
          </a:p>
          <a:p>
            <a:r>
              <a:rPr lang="de-DE" sz="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(Dipl.-</a:t>
            </a:r>
            <a:r>
              <a:rPr lang="de-DE" sz="1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Biol</a:t>
            </a: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  <a:p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Geschäftsführer</a:t>
            </a:r>
          </a:p>
        </p:txBody>
      </p:sp>
      <p:sp>
        <p:nvSpPr>
          <p:cNvPr id="2055" name="Text Box 45"/>
          <p:cNvSpPr txBox="1">
            <a:spLocks noChangeArrowheads="1"/>
          </p:cNvSpPr>
          <p:nvPr/>
        </p:nvSpPr>
        <p:spPr bwMode="auto">
          <a:xfrm>
            <a:off x="695325" y="5794375"/>
            <a:ext cx="2057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Danico GmbH</a:t>
            </a:r>
          </a:p>
          <a:p>
            <a:r>
              <a:rPr lang="de-DE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 Herrnwald 1c</a:t>
            </a:r>
          </a:p>
          <a:p>
            <a:r>
              <a:rPr lang="de-DE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D-65779 Kelkheim</a:t>
            </a:r>
          </a:p>
        </p:txBody>
      </p:sp>
      <p:sp>
        <p:nvSpPr>
          <p:cNvPr id="2056" name="Text Box 52"/>
          <p:cNvSpPr txBox="1">
            <a:spLocks noChangeArrowheads="1"/>
          </p:cNvSpPr>
          <p:nvPr/>
        </p:nvSpPr>
        <p:spPr bwMode="auto">
          <a:xfrm>
            <a:off x="6372200" y="4994592"/>
            <a:ext cx="1994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Bio-Schmierstoffe</a:t>
            </a:r>
          </a:p>
          <a:p>
            <a:r>
              <a:rPr lang="de-DE" sz="14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Kosmetik </a:t>
            </a:r>
          </a:p>
          <a:p>
            <a:r>
              <a:rPr lang="de-DE" sz="14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Bio-Repellents</a:t>
            </a:r>
            <a:endParaRPr lang="de-DE" sz="14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5822950"/>
            <a:ext cx="1868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41388" y="630828"/>
            <a:ext cx="7447036" cy="56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These </a:t>
            </a:r>
            <a:r>
              <a:rPr lang="de-DE" sz="11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Bioökonomie 2.0</a:t>
            </a: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Umstellung der produzierenden Wirtschaft </a:t>
            </a: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</a:t>
            </a:r>
            <a:r>
              <a:rPr lang="de-DE" sz="11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Bioökonomie-Wandel</a:t>
            </a: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gelingt mit Hilfe von </a:t>
            </a:r>
            <a:r>
              <a:rPr lang="de-DE" sz="11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Hochleistungs-Bioschmierstoffen</a:t>
            </a:r>
            <a:endParaRPr lang="de-DE" sz="11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" name="Diagramm 16"/>
          <p:cNvGraphicFramePr/>
          <p:nvPr/>
        </p:nvGraphicFramePr>
        <p:xfrm>
          <a:off x="3275856" y="2348880"/>
          <a:ext cx="230425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74" name="Rectangle 18"/>
          <p:cNvSpPr>
            <a:spLocks noChangeArrowheads="1"/>
          </p:cNvSpPr>
          <p:nvPr/>
        </p:nvSpPr>
        <p:spPr bwMode="auto">
          <a:xfrm>
            <a:off x="5076825" y="32131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8000"/>
                </a:solidFill>
                <a:sym typeface="Wingdings" pitchFamily="2" charset="2"/>
              </a:rPr>
              <a:t> </a:t>
            </a:r>
            <a:endParaRPr lang="de-DE">
              <a:solidFill>
                <a:srgbClr val="008000"/>
              </a:solidFill>
              <a:sym typeface="Wingdings 3" pitchFamily="18" charset="2"/>
            </a:endParaRPr>
          </a:p>
        </p:txBody>
      </p:sp>
      <p:graphicFrame>
        <p:nvGraphicFramePr>
          <p:cNvPr id="20" name="Diagramm 19"/>
          <p:cNvGraphicFramePr/>
          <p:nvPr/>
        </p:nvGraphicFramePr>
        <p:xfrm>
          <a:off x="1331640" y="1412776"/>
          <a:ext cx="58326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3375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827088" y="620713"/>
            <a:ext cx="58913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Zertifizierte Biotech Schmierstoffe -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High-Eco-Performance 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259632" y="1125538"/>
            <a:ext cx="6696223" cy="29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Erster zertifizierter Fahrradschmierstoff mit Umweltzeichen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- ISO-NORM 14020</a:t>
            </a:r>
          </a:p>
          <a:p>
            <a:pPr>
              <a:lnSpc>
                <a:spcPct val="115000"/>
              </a:lnSpc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Der Blaue Umweltengel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- weil naturschonend hergestellt, schützt das Wasser</a:t>
            </a:r>
          </a:p>
          <a:p>
            <a:pPr>
              <a:lnSpc>
                <a:spcPct val="115000"/>
              </a:lnSpc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EU-</a:t>
            </a:r>
            <a:r>
              <a:rPr lang="de-DE" sz="11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Ecolabel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- EU-Richtlinie 2005/360/EG, EEL / EU-Richtlinie 2011/381/EU</a:t>
            </a:r>
          </a:p>
          <a:p>
            <a:pPr>
              <a:lnSpc>
                <a:spcPct val="115000"/>
              </a:lnSpc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Giftklassenfrei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- EU-Richtlinie 67/548/EWG und 1999/45/EG 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Nicht wassergefährdend (</a:t>
            </a:r>
            <a:r>
              <a:rPr lang="de-DE" sz="11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nwg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)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- </a:t>
            </a:r>
            <a:r>
              <a:rPr lang="de-DE" sz="1100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VwVwS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vom 17. Mai 1999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Klimafreundlich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- Anteil Nachwachsende Rohstoffe (NWR) &gt;97%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EMAS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- EG-Verordnung 1221/2009 / EN 14001:2004 (Abs. 4)</a:t>
            </a:r>
          </a:p>
          <a:p>
            <a:pPr>
              <a:lnSpc>
                <a:spcPct val="115000"/>
              </a:lnSpc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Entsorgung wie Salatöl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– </a:t>
            </a:r>
            <a:r>
              <a:rPr lang="de-DE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Fahrradschmierstoffe AVV 200125 / AVV 130207</a:t>
            </a:r>
            <a:endParaRPr lang="de-DE" sz="11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endParaRPr lang="de-DE" sz="8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Entsorgung nach Klasse 4, Beimischung Bio-Heizkraftwerke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- Industriehydrauliköl</a:t>
            </a:r>
          </a:p>
        </p:txBody>
      </p:sp>
      <p:pic>
        <p:nvPicPr>
          <p:cNvPr id="3078" name="Picture 24" descr="EU Ecol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869" y="4365625"/>
            <a:ext cx="803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5" descr="RAL_UZ_65_F-1 Blauer Umweltengel 300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758" y="4365625"/>
            <a:ext cx="857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0200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15975" y="548680"/>
            <a:ext cx="751046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61462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Biotech BIKE Hochleistungsschmierstoffe -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High-Performance</a:t>
            </a:r>
            <a:r>
              <a:rPr lang="de-DE" sz="13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116013" y="1238250"/>
            <a:ext cx="6840537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4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Rennerfolge bei Radrennen in </a:t>
            </a:r>
            <a:r>
              <a:rPr lang="de-DE" sz="12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2013 - Erste </a:t>
            </a:r>
            <a:r>
              <a:rPr lang="de-DE" sz="12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internationale Rennsaison </a:t>
            </a:r>
            <a:endParaRPr lang="de-DE" sz="1200" b="1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27584" y="1844824"/>
            <a:ext cx="756084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WELTMEISTER in der Kategorie 12h-Rennen MTB (4er Gruppe) in Weilheim </a:t>
            </a:r>
          </a:p>
          <a:p>
            <a:pPr algn="ctr">
              <a:defRPr/>
            </a:pP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BÖHM, S. SEYFRIED, F. REIDELBACH, M. EITLER - VC-RACINGTEAM DARMSTADT</a:t>
            </a:r>
          </a:p>
          <a:p>
            <a:pPr algn="ctr">
              <a:defRPr/>
            </a:pPr>
            <a:endParaRPr lang="de-D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VIZE-WELTMEISTER in der Kategorie MTB DH Elite in Pietermaritzburg, Südafrika</a:t>
            </a:r>
          </a:p>
          <a:p>
            <a:pPr algn="ctr">
              <a:defRPr/>
            </a:pPr>
            <a:r>
              <a:rPr lang="de-DE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Emmeline</a:t>
            </a: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RAGOT - TEAM LAPIERRE INTERNATIONAL</a:t>
            </a:r>
          </a:p>
          <a:p>
            <a:pPr algn="ctr">
              <a:defRPr/>
            </a:pPr>
            <a:endParaRPr lang="de-D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VIZE-WELTMEISTER in der Kategorie MTB DH Junior in Pietermaritzburg, Südafrika</a:t>
            </a:r>
          </a:p>
          <a:p>
            <a:pPr algn="ctr">
              <a:defRPr/>
            </a:pP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Loris VERGIER - TEAM LAPIERRE </a:t>
            </a:r>
            <a:r>
              <a:rPr lang="de-DE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de-D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 Platz in der Kategorie MTB DH Elite in Pietermaritzburg, Südafrika</a:t>
            </a:r>
          </a:p>
          <a:p>
            <a:pPr algn="ctr">
              <a:defRPr/>
            </a:pP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Samuel BLENKINSOP - TEAM LAPIERRE INTERNATIONAL</a:t>
            </a:r>
          </a:p>
          <a:p>
            <a:pPr algn="ctr">
              <a:defRPr/>
            </a:pPr>
            <a:endParaRPr lang="de-D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Sieger 24h-Rennen „Rad am Ring“ am Nürburgring (4er Gruppe)</a:t>
            </a:r>
          </a:p>
          <a:p>
            <a:pPr algn="ctr">
              <a:defRPr/>
            </a:pPr>
            <a:r>
              <a: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BÖHM, S. SEYFRIED, F. REIDELBACH, M. EITLER - VC-RACINGTEAM DARMSTADT</a:t>
            </a:r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1119188" y="2492375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4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0200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98513" y="620713"/>
            <a:ext cx="58785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High Oleic BIO-Hydrauliköl -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Energieeffizientes Hydrauliköl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827088" y="981075"/>
            <a:ext cx="75612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Beispiel Hydraulische Flügelzellenpumpe (Servolenkung) - Vorversuch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Bessere Schmierwirkung des Pflanzenöls im Vergleich zu mineralölbasierten Hydrauliköl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Energieeinsparung durch Erweiterung des Temperaturbereichs - Hoher Viskositätsindex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Initiierung eines Forschungsprojekts FKZ / Project </a:t>
            </a:r>
            <a:r>
              <a:rPr lang="de-DE" sz="1100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Number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: 22005512 (12NR055)</a:t>
            </a:r>
          </a:p>
          <a:p>
            <a:pPr>
              <a:lnSpc>
                <a:spcPct val="115000"/>
              </a:lnSpc>
              <a:buFont typeface="Wingdings 2" pitchFamily="18" charset="2"/>
              <a:buNone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 - Einfluss der Hydraulikflüssigkeit auf den Energieverbrauch hydraulischer Anlagen</a:t>
            </a:r>
          </a:p>
          <a:p>
            <a:pPr>
              <a:lnSpc>
                <a:spcPct val="115000"/>
              </a:lnSpc>
              <a:buFont typeface="Wingdings 2" pitchFamily="18" charset="2"/>
              <a:buNone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  Vorergebnis: Erhöhung des Wirkungsgrades mit HO-</a:t>
            </a:r>
            <a:r>
              <a:rPr lang="de-DE" sz="11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Sunflower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</a:t>
            </a:r>
            <a:r>
              <a:rPr lang="de-DE" sz="11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Basisöl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um 5% im Vergleich  </a:t>
            </a:r>
          </a:p>
          <a:p>
            <a:pPr>
              <a:lnSpc>
                <a:spcPct val="115000"/>
              </a:lnSpc>
              <a:buFont typeface="Wingdings 2" pitchFamily="18" charset="2"/>
              <a:buNone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  zu ATF-Hydrauliköl</a:t>
            </a:r>
            <a:endParaRPr lang="de-DE" sz="1100" dirty="0">
              <a:latin typeface="Verdana" pitchFamily="34" charset="0"/>
              <a:ea typeface="Verdana" pitchFamily="34" charset="0"/>
              <a:cs typeface="Verdana" pitchFamily="34" charset="0"/>
              <a:sym typeface="Wingdings 2" pitchFamily="18" charset="2"/>
            </a:endParaRPr>
          </a:p>
        </p:txBody>
      </p:sp>
      <p:pic>
        <p:nvPicPr>
          <p:cNvPr id="5126" name="Picture 10" descr="Flügelzellenpumpe K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420938"/>
            <a:ext cx="13684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IFAS_Logo_HP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854450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RWTH_Logo_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618038"/>
            <a:ext cx="172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971600" y="5230813"/>
            <a:ext cx="26146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Quelle: Dr.-Ing. Heinrich Theissen</a:t>
            </a:r>
          </a:p>
          <a:p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Wissenschaftlicher Direktor</a:t>
            </a:r>
          </a:p>
        </p:txBody>
      </p:sp>
      <p:pic>
        <p:nvPicPr>
          <p:cNvPr id="5130" name="Picture 14" descr="VT Diagramm Kop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511425"/>
            <a:ext cx="40608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0200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638989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High Oleic </a:t>
            </a:r>
            <a:r>
              <a:rPr lang="de-DE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Sunflower</a:t>
            </a:r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Hydrauliköl - </a:t>
            </a:r>
            <a:r>
              <a:rPr lang="de-DE" sz="1300" b="1" dirty="0" err="1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e-DE" sz="1300" b="1" dirty="0" err="1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nergieffizientes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Hydrauliköl</a:t>
            </a:r>
            <a:endParaRPr lang="de-DE" sz="12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95091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879475" y="966788"/>
            <a:ext cx="6577442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3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dirty="0" err="1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Prüfstandsversuch</a:t>
            </a:r>
            <a:r>
              <a:rPr lang="de-DE" sz="1100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zum Energieverbrauch einer Hydraulikpresse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Je 80 Presszyklen - 150kN bis 2000KN (10kN ~ 1 tonne)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Testzyklus Dauer - 3 Minuten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</a:t>
            </a:r>
            <a:r>
              <a:rPr lang="de-DE" sz="1100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Befüllung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Mineralöl: HLP 46 / </a:t>
            </a:r>
            <a:r>
              <a:rPr lang="de-DE" sz="1100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Befüllung</a:t>
            </a: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Bio-Öl: NATOIL 46 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Zeitersparnis mit Bio-Hydrauliköl: 3,5 Sekunden -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höhere Produktivität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 Maximale Energieeinsparung mit Bio-Öl (Direkter Vergleich größte Lastzyklen):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15,5%</a:t>
            </a:r>
          </a:p>
          <a:p>
            <a:endParaRPr lang="de-DE" sz="1300" dirty="0">
              <a:solidFill>
                <a:srgbClr val="008000"/>
              </a:solidFill>
            </a:endParaRPr>
          </a:p>
        </p:txBody>
      </p:sp>
      <p:pic>
        <p:nvPicPr>
          <p:cNvPr id="6151" name="Picture 11" descr="Grafik Testzyklus K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565400"/>
            <a:ext cx="3962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873125" y="4867275"/>
            <a:ext cx="341926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Quelle: </a:t>
            </a:r>
            <a:r>
              <a:rPr lang="de-DE" sz="13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ContiTech</a:t>
            </a:r>
            <a:r>
              <a:rPr lang="de-D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AG / Continental AG</a:t>
            </a:r>
          </a:p>
        </p:txBody>
      </p:sp>
      <p:pic>
        <p:nvPicPr>
          <p:cNvPr id="6153" name="Picture 13" descr="JOOS Presse Ko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13" y="2636838"/>
            <a:ext cx="1854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771775" y="3209925"/>
            <a:ext cx="138050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JOOS LAP 200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2771775" y="3860800"/>
            <a:ext cx="12089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Datenlogger</a:t>
            </a:r>
          </a:p>
        </p:txBody>
      </p:sp>
      <p:pic>
        <p:nvPicPr>
          <p:cNvPr id="6156" name="Picture 20" descr="ContiTech Logo Kop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5211763"/>
            <a:ext cx="18716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655179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Berechnung der Einsparungen mit </a:t>
            </a:r>
            <a:r>
              <a:rPr lang="de-DE" sz="13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e-DE" sz="1300" b="1" dirty="0" err="1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nergieffizienten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 Bio-Hydrauliköl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00113" y="1268413"/>
            <a:ext cx="43116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Durchschnittliche Energiekosten je kWh [EUR] - 0,10 €</a:t>
            </a:r>
          </a:p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Durchschnittliche Leistung der Pumpen in kW - 16,45</a:t>
            </a:r>
          </a:p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6000 Betriebsstunden pro Jahr</a:t>
            </a:r>
          </a:p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Gesamtstromverbrauch in kWh pro Jahr - 2.172.000</a:t>
            </a:r>
          </a:p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Durchschnittliche Ölvolumen Hydraulik - 212 Liter</a:t>
            </a:r>
          </a:p>
          <a:p>
            <a:pPr>
              <a:buFont typeface="Wingdings" pitchFamily="2" charset="2"/>
              <a:buChar char=""/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Preis Biohydrauliköl ~5,30 EUR /Liter</a:t>
            </a:r>
          </a:p>
          <a:p>
            <a:pPr>
              <a:buFont typeface="Wingdings" pitchFamily="2" charset="2"/>
              <a:buChar char=""/>
            </a:pPr>
            <a:endParaRPr lang="de-DE" sz="110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"/>
            </a:pPr>
            <a:r>
              <a:rPr lang="de-DE" sz="1100" b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Ersparnis Energiekosten/Jahr:  6,8%</a:t>
            </a:r>
          </a:p>
          <a:p>
            <a:pPr>
              <a:buFont typeface="Wingdings" pitchFamily="2" charset="2"/>
              <a:buChar char=""/>
            </a:pPr>
            <a:endParaRPr lang="de-DE" sz="1300">
              <a:sym typeface="Wingdings" pitchFamily="2" charset="2"/>
            </a:endParaRPr>
          </a:p>
        </p:txBody>
      </p:sp>
      <p:pic>
        <p:nvPicPr>
          <p:cNvPr id="7174" name="Picture 8" descr="laborpres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196975"/>
            <a:ext cx="14017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900113" y="3357563"/>
            <a:ext cx="4572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de-DE" sz="1100" b="1">
                <a:latin typeface="Verdana" pitchFamily="34" charset="0"/>
                <a:ea typeface="Verdana" pitchFamily="34" charset="0"/>
                <a:cs typeface="Verdana" pitchFamily="34" charset="0"/>
              </a:rPr>
              <a:t>Beispiel Maschinenpark mit 22 Hydraulikmaschinen:</a:t>
            </a:r>
          </a:p>
          <a:p>
            <a:pPr>
              <a:lnSpc>
                <a:spcPct val="130000"/>
              </a:lnSpc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</a:rPr>
              <a:t>Einsparung Stromkosten:  14274 € / Jahr</a:t>
            </a:r>
          </a:p>
          <a:p>
            <a:pPr>
              <a:lnSpc>
                <a:spcPct val="130000"/>
              </a:lnSpc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</a:rPr>
              <a:t>Mehraufwand Bio-Hydrauliköl: 1322 € / Jahr </a:t>
            </a:r>
          </a:p>
          <a:p>
            <a:pPr>
              <a:lnSpc>
                <a:spcPct val="130000"/>
              </a:lnSpc>
            </a:pPr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</a:rPr>
              <a:t>Verringerung CO²: 1411 Tonnen / Jahr*</a:t>
            </a:r>
          </a:p>
        </p:txBody>
      </p:sp>
      <p:pic>
        <p:nvPicPr>
          <p:cNvPr id="7176" name="Picture 10" descr="Umberto 1 Ko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429000"/>
            <a:ext cx="26654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900113" y="4652963"/>
            <a:ext cx="4679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latin typeface="Verdana" pitchFamily="34" charset="0"/>
                <a:ea typeface="Verdana" pitchFamily="34" charset="0"/>
                <a:cs typeface="Verdana" pitchFamily="34" charset="0"/>
              </a:rPr>
              <a:t>Analyse, Berechnung und Visualisierung von Energieeinspar- Potenzialen mittels Effizienzrechner von NATOIL AG und  Umberto-Software der ifu Hamburg GmbH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900113" y="5300663"/>
            <a:ext cx="4281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* </a:t>
            </a:r>
            <a:r>
              <a:rPr lang="de-DE" sz="800">
                <a:latin typeface="Verdana" pitchFamily="34" charset="0"/>
                <a:ea typeface="Verdana" pitchFamily="34" charset="0"/>
                <a:cs typeface="Verdana" pitchFamily="34" charset="0"/>
              </a:rPr>
              <a:t>Durchschnittlicher CO²-Ausstoß pro produziertem kW = 0.65 kg, Quelle: KIT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0200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55650" y="611396"/>
            <a:ext cx="7346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/>
              <a:t> </a:t>
            </a:r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Energieeffizientes Motoröl auf Basis von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High-Oleic-Sonnenblumen-Motoröl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827088" y="1196975"/>
            <a:ext cx="7273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300">
              <a:solidFill>
                <a:srgbClr val="008000"/>
              </a:solidFill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971550" y="4579094"/>
            <a:ext cx="749756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  Beim ersten Test des NATOIL Standardöls Erfüllung der Formel-1-Norm zu 99%</a:t>
            </a:r>
          </a:p>
          <a:p>
            <a:pPr>
              <a:lnSpc>
                <a:spcPct val="115000"/>
              </a:lnSpc>
              <a:buFont typeface="Wingdings 2" pitchFamily="18" charset="2"/>
              <a:buChar char="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  Das synthetische Mineralöl </a:t>
            </a:r>
            <a:r>
              <a:rPr lang="de-D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versagte </a:t>
            </a:r>
          </a:p>
          <a:p>
            <a:pPr>
              <a:lnSpc>
                <a:spcPct val="115000"/>
              </a:lnSpc>
            </a:pPr>
            <a:r>
              <a:rPr lang="de-DE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(Quelle: NATOIL GmbH)</a:t>
            </a:r>
            <a:endParaRPr lang="de-D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5000"/>
              </a:lnSpc>
            </a:pPr>
            <a:endParaRPr lang="de-DE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15000"/>
              </a:lnSpc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Pflanzenölbasiertes Motoröl würde einen signifikanten Beitrag zur CO</a:t>
            </a:r>
            <a:r>
              <a:rPr lang="de-DE" sz="11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²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-Reduktion leisten - </a:t>
            </a:r>
          </a:p>
          <a:p>
            <a:pPr>
              <a:lnSpc>
                <a:spcPct val="115000"/>
              </a:lnSpc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Mögliche Einsparung an </a:t>
            </a: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PKW-Treibstoff (Benzin / Diesel): 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Mindestens 5% </a:t>
            </a:r>
            <a:r>
              <a:rPr lang="de-DE" sz="11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 2" pitchFamily="18" charset="2"/>
              </a:rPr>
              <a:t> </a:t>
            </a:r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285" y="980728"/>
            <a:ext cx="601004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0200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805488"/>
            <a:ext cx="186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Referenzen NATOIL K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1276350"/>
            <a:ext cx="70993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827088" y="642938"/>
            <a:ext cx="608692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Referenzen </a:t>
            </a:r>
            <a:r>
              <a:rPr lang="de-DE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NATSync</a:t>
            </a:r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Biohydrauliköl –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Energieeinsparung [%]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ster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9248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LOGO Dan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425" y="5822950"/>
            <a:ext cx="1868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55576" y="639763"/>
            <a:ext cx="74888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Energieeffiziente Hochleistungs-Bioschmierstoffe </a:t>
            </a:r>
            <a:r>
              <a:rPr lang="de-DE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de-DE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Motor </a:t>
            </a:r>
            <a:r>
              <a:rPr lang="de-DE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sz="1300" b="1" dirty="0" smtClean="0"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Bio-Ökonomie</a:t>
            </a:r>
            <a:endParaRPr lang="de-DE" sz="13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900113" y="1113060"/>
            <a:ext cx="71278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großer Viskositätsindex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große Temperaturtoleranz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sehr hohe Scherstabilität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stabiler Schmierfilm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 3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  sehr niedrige Verdampfungsrate (&lt;1%)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 3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Exzellente Schmiereigenschaften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hoher Verschleißschutz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 3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längere Standzeiten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größere Wartungsintervalle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Kein Gefahrgut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einfacher Transport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 3" pitchFamily="18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für Lebensmittelproduktion geeignet, z.B. H1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Zertifizierung mit </a:t>
            </a:r>
            <a:r>
              <a:rPr lang="de-DE" sz="1100" b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Ecolabel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- EU-Margerite/Blauer Umweltengel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höheres Kompressionsmodul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besseres Druckmedium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Präziser Druckpunkt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bessere Ansteuerung von Maschinen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schnellerer Aufbau von Druck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Erhöhung Produktivität</a:t>
            </a: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endParaRPr lang="de-DE" sz="5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"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   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Senkung der Energiekosten </a:t>
            </a:r>
            <a:r>
              <a:rPr lang="de-DE" sz="1100" b="1" dirty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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 schneller ROI und Verringerung CO</a:t>
            </a:r>
            <a:r>
              <a:rPr lang="de-DE" sz="900" b="1" baseline="-25000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²</a:t>
            </a:r>
            <a:r>
              <a:rPr lang="de-DE" sz="1100" b="1" dirty="0">
                <a:latin typeface="Verdana" pitchFamily="34" charset="0"/>
                <a:ea typeface="Verdana" pitchFamily="34" charset="0"/>
                <a:cs typeface="Verdana" pitchFamily="34" charset="0"/>
                <a:sym typeface="Wingdings 3" pitchFamily="18" charset="2"/>
              </a:rPr>
              <a:t>-Emmissionen</a:t>
            </a:r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Bildschirmpräsentation (4:3)</PresentationFormat>
  <Paragraphs>134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Verdana</vt:lpstr>
      <vt:lpstr>Wingdings 2</vt:lpstr>
      <vt:lpstr>Wingdings</vt:lpstr>
      <vt:lpstr>Wingdings 3</vt:lpstr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Company>Danico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</dc:creator>
  <cp:lastModifiedBy>Nek</cp:lastModifiedBy>
  <cp:revision>97</cp:revision>
  <dcterms:created xsi:type="dcterms:W3CDTF">2012-09-18T10:25:28Z</dcterms:created>
  <dcterms:modified xsi:type="dcterms:W3CDTF">2013-09-10T07:58:58Z</dcterms:modified>
</cp:coreProperties>
</file>